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7" r:id="rId3"/>
    <p:sldId id="259" r:id="rId4"/>
    <p:sldId id="260" r:id="rId5"/>
    <p:sldId id="283" r:id="rId6"/>
    <p:sldId id="261" r:id="rId7"/>
    <p:sldId id="281" r:id="rId8"/>
    <p:sldId id="262" r:id="rId9"/>
    <p:sldId id="264" r:id="rId10"/>
    <p:sldId id="278" r:id="rId11"/>
    <p:sldId id="272" r:id="rId12"/>
    <p:sldId id="273" r:id="rId13"/>
    <p:sldId id="274" r:id="rId14"/>
    <p:sldId id="284" r:id="rId15"/>
    <p:sldId id="280" r:id="rId16"/>
    <p:sldId id="265" r:id="rId17"/>
    <p:sldId id="279" r:id="rId18"/>
    <p:sldId id="275" r:id="rId19"/>
    <p:sldId id="276" r:id="rId20"/>
    <p:sldId id="267" r:id="rId21"/>
    <p:sldId id="285" r:id="rId22"/>
    <p:sldId id="268" r:id="rId23"/>
    <p:sldId id="269" r:id="rId24"/>
    <p:sldId id="270" r:id="rId25"/>
    <p:sldId id="271" r:id="rId26"/>
    <p:sldId id="258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ilon Lipton" initials="EJL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7" autoAdjust="0"/>
    <p:restoredTop sz="86401" autoAdjust="0"/>
  </p:normalViewPr>
  <p:slideViewPr>
    <p:cSldViewPr>
      <p:cViewPr varScale="1">
        <p:scale>
          <a:sx n="60" d="100"/>
          <a:sy n="60" d="100"/>
        </p:scale>
        <p:origin x="-64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6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375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FB9CFA-2C57-4509-82AB-6997EA8419FC}" type="doc">
      <dgm:prSet loTypeId="urn:microsoft.com/office/officeart/2005/8/layout/cycle2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9D93E4F-C6DC-44B8-852F-F32DEE78DE69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Model</a:t>
          </a:r>
          <a:endParaRPr lang="en-US" sz="2400" dirty="0">
            <a:solidFill>
              <a:schemeClr val="tx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DC2D52-13C7-486E-A709-DE42450D2201}" type="parTrans" cxnId="{2C03F800-0D49-4A10-95F5-A5D2B1470347}">
      <dgm:prSet/>
      <dgm:spPr/>
      <dgm:t>
        <a:bodyPr/>
        <a:lstStyle/>
        <a:p>
          <a:endParaRPr lang="en-US"/>
        </a:p>
      </dgm:t>
    </dgm:pt>
    <dgm:pt modelId="{3F6D3719-2937-4EC7-858F-F88E15070E8C}" type="sibTrans" cxnId="{2C03F800-0D49-4A10-95F5-A5D2B1470347}">
      <dgm:prSet custT="1"/>
      <dgm:spPr/>
      <dgm:t>
        <a:bodyPr/>
        <a:lstStyle/>
        <a:p>
          <a:endParaRPr lang="en-US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85B504-B670-478E-8442-6C943DB1B93D}">
      <dgm:prSet phldrT="[Text]" custT="1"/>
      <dgm:spPr/>
      <dgm:t>
        <a:bodyPr/>
        <a:lstStyle/>
        <a:p>
          <a:r>
            <a: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Controller</a:t>
          </a:r>
          <a:endParaRPr lang="en-US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A71661-035C-4BC5-BCB8-C72B0D10A716}" type="parTrans" cxnId="{D3D269D5-C269-451B-9BB6-2E4B58BFB55A}">
      <dgm:prSet/>
      <dgm:spPr/>
      <dgm:t>
        <a:bodyPr/>
        <a:lstStyle/>
        <a:p>
          <a:endParaRPr lang="en-US"/>
        </a:p>
      </dgm:t>
    </dgm:pt>
    <dgm:pt modelId="{5F4253B1-BC90-48FD-AD35-C29D58EE9A59}" type="sibTrans" cxnId="{D3D269D5-C269-451B-9BB6-2E4B58BFB55A}">
      <dgm:prSet custT="1"/>
      <dgm:spPr/>
      <dgm:t>
        <a:bodyPr/>
        <a:lstStyle/>
        <a:p>
          <a:endParaRPr lang="en-US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322C01-28B8-4C80-85DC-DAB4533C57CA}">
      <dgm:prSet phldrT="[Text]" custT="1"/>
      <dgm:spPr/>
      <dgm:t>
        <a:bodyPr/>
        <a:lstStyle/>
        <a:p>
          <a:r>
            <a: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View</a:t>
          </a:r>
          <a:endParaRPr lang="en-US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A3094E-E0E1-4371-A489-62DC93E9C055}" type="parTrans" cxnId="{23D8B50C-6D40-4BBD-A929-4D4084033E7D}">
      <dgm:prSet/>
      <dgm:spPr/>
      <dgm:t>
        <a:bodyPr/>
        <a:lstStyle/>
        <a:p>
          <a:endParaRPr lang="en-US"/>
        </a:p>
      </dgm:t>
    </dgm:pt>
    <dgm:pt modelId="{B08AB672-CF98-4978-8C31-699B079E5FB0}" type="sibTrans" cxnId="{23D8B50C-6D40-4BBD-A929-4D4084033E7D}">
      <dgm:prSet custT="1"/>
      <dgm:spPr/>
      <dgm:t>
        <a:bodyPr/>
        <a:lstStyle/>
        <a:p>
          <a:endParaRPr lang="en-US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2EE7B3-445A-43C0-9F96-60B76E30C6F4}" type="pres">
      <dgm:prSet presAssocID="{E1FB9CFA-2C57-4509-82AB-6997EA8419F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CAE9D9-C723-4B9D-83E5-E19DC714B775}" type="pres">
      <dgm:prSet presAssocID="{09D93E4F-C6DC-44B8-852F-F32DEE78DE6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91CEA3-4B2C-40B9-8584-FC70FED27F56}" type="pres">
      <dgm:prSet presAssocID="{3F6D3719-2937-4EC7-858F-F88E15070E8C}" presName="sibTrans" presStyleLbl="sibTrans2D1" presStyleIdx="0" presStyleCnt="3" custAng="10800000"/>
      <dgm:spPr/>
      <dgm:t>
        <a:bodyPr/>
        <a:lstStyle/>
        <a:p>
          <a:endParaRPr lang="en-US"/>
        </a:p>
      </dgm:t>
    </dgm:pt>
    <dgm:pt modelId="{0E799776-A247-4C89-A967-506556821849}" type="pres">
      <dgm:prSet presAssocID="{3F6D3719-2937-4EC7-858F-F88E15070E8C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0C32E034-F35B-4AE7-8A77-80CD05929382}" type="pres">
      <dgm:prSet presAssocID="{F085B504-B670-478E-8442-6C943DB1B93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51955A-1F26-417A-BFD8-B1447137451A}" type="pres">
      <dgm:prSet presAssocID="{5F4253B1-BC90-48FD-AD35-C29D58EE9A59}" presName="sibTrans" presStyleLbl="sibTrans2D1" presStyleIdx="1" presStyleCnt="3"/>
      <dgm:spPr/>
      <dgm:t>
        <a:bodyPr/>
        <a:lstStyle/>
        <a:p>
          <a:endParaRPr lang="en-US"/>
        </a:p>
      </dgm:t>
    </dgm:pt>
    <dgm:pt modelId="{E5FA8C81-8CE7-4C96-B524-97A63F9DB911}" type="pres">
      <dgm:prSet presAssocID="{5F4253B1-BC90-48FD-AD35-C29D58EE9A59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B543C296-41D4-4ED9-AD98-EFC8932DCBB0}" type="pres">
      <dgm:prSet presAssocID="{EB322C01-28B8-4C80-85DC-DAB4533C57C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6190A7-4EF1-4AEE-8ECE-00BE614AA390}" type="pres">
      <dgm:prSet presAssocID="{B08AB672-CF98-4978-8C31-699B079E5FB0}" presName="sibTrans" presStyleLbl="sibTrans2D1" presStyleIdx="2" presStyleCnt="3"/>
      <dgm:spPr/>
      <dgm:t>
        <a:bodyPr/>
        <a:lstStyle/>
        <a:p>
          <a:endParaRPr lang="en-US"/>
        </a:p>
      </dgm:t>
    </dgm:pt>
    <dgm:pt modelId="{F46D85BD-9B41-4BA2-9F4B-F439FEC39600}" type="pres">
      <dgm:prSet presAssocID="{B08AB672-CF98-4978-8C31-699B079E5FB0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32802761-ED82-4482-81E2-D20DAE52E0F4}" type="presOf" srcId="{B08AB672-CF98-4978-8C31-699B079E5FB0}" destId="{F46D85BD-9B41-4BA2-9F4B-F439FEC39600}" srcOrd="1" destOrd="0" presId="urn:microsoft.com/office/officeart/2005/8/layout/cycle2"/>
    <dgm:cxn modelId="{5A84B870-9B3F-4BCF-8D01-A07962D98203}" type="presOf" srcId="{5F4253B1-BC90-48FD-AD35-C29D58EE9A59}" destId="{8D51955A-1F26-417A-BFD8-B1447137451A}" srcOrd="0" destOrd="0" presId="urn:microsoft.com/office/officeart/2005/8/layout/cycle2"/>
    <dgm:cxn modelId="{2C03F800-0D49-4A10-95F5-A5D2B1470347}" srcId="{E1FB9CFA-2C57-4509-82AB-6997EA8419FC}" destId="{09D93E4F-C6DC-44B8-852F-F32DEE78DE69}" srcOrd="0" destOrd="0" parTransId="{BBDC2D52-13C7-486E-A709-DE42450D2201}" sibTransId="{3F6D3719-2937-4EC7-858F-F88E15070E8C}"/>
    <dgm:cxn modelId="{AEE80077-C04A-48D8-9A0F-CB3BFD6DC09B}" type="presOf" srcId="{3F6D3719-2937-4EC7-858F-F88E15070E8C}" destId="{0E799776-A247-4C89-A967-506556821849}" srcOrd="1" destOrd="0" presId="urn:microsoft.com/office/officeart/2005/8/layout/cycle2"/>
    <dgm:cxn modelId="{FC31C67D-462C-459B-893C-14B43BAAF458}" type="presOf" srcId="{F085B504-B670-478E-8442-6C943DB1B93D}" destId="{0C32E034-F35B-4AE7-8A77-80CD05929382}" srcOrd="0" destOrd="0" presId="urn:microsoft.com/office/officeart/2005/8/layout/cycle2"/>
    <dgm:cxn modelId="{A18E5B16-C4FC-46FB-8323-CD869239035A}" type="presOf" srcId="{EB322C01-28B8-4C80-85DC-DAB4533C57CA}" destId="{B543C296-41D4-4ED9-AD98-EFC8932DCBB0}" srcOrd="0" destOrd="0" presId="urn:microsoft.com/office/officeart/2005/8/layout/cycle2"/>
    <dgm:cxn modelId="{09E575B8-9A70-4E8E-8988-18E6FCC85C54}" type="presOf" srcId="{5F4253B1-BC90-48FD-AD35-C29D58EE9A59}" destId="{E5FA8C81-8CE7-4C96-B524-97A63F9DB911}" srcOrd="1" destOrd="0" presId="urn:microsoft.com/office/officeart/2005/8/layout/cycle2"/>
    <dgm:cxn modelId="{7236CEC7-DF98-47DE-96D5-6BACBAC433DB}" type="presOf" srcId="{B08AB672-CF98-4978-8C31-699B079E5FB0}" destId="{E06190A7-4EF1-4AEE-8ECE-00BE614AA390}" srcOrd="0" destOrd="0" presId="urn:microsoft.com/office/officeart/2005/8/layout/cycle2"/>
    <dgm:cxn modelId="{2861BFDE-0A36-456F-9573-5CC047D4779C}" type="presOf" srcId="{E1FB9CFA-2C57-4509-82AB-6997EA8419FC}" destId="{782EE7B3-445A-43C0-9F96-60B76E30C6F4}" srcOrd="0" destOrd="0" presId="urn:microsoft.com/office/officeart/2005/8/layout/cycle2"/>
    <dgm:cxn modelId="{EF90ED6E-3C4E-4EAE-ACDE-12E4E0195024}" type="presOf" srcId="{09D93E4F-C6DC-44B8-852F-F32DEE78DE69}" destId="{F2CAE9D9-C723-4B9D-83E5-E19DC714B775}" srcOrd="0" destOrd="0" presId="urn:microsoft.com/office/officeart/2005/8/layout/cycle2"/>
    <dgm:cxn modelId="{23D8B50C-6D40-4BBD-A929-4D4084033E7D}" srcId="{E1FB9CFA-2C57-4509-82AB-6997EA8419FC}" destId="{EB322C01-28B8-4C80-85DC-DAB4533C57CA}" srcOrd="2" destOrd="0" parTransId="{AFA3094E-E0E1-4371-A489-62DC93E9C055}" sibTransId="{B08AB672-CF98-4978-8C31-699B079E5FB0}"/>
    <dgm:cxn modelId="{D3D269D5-C269-451B-9BB6-2E4B58BFB55A}" srcId="{E1FB9CFA-2C57-4509-82AB-6997EA8419FC}" destId="{F085B504-B670-478E-8442-6C943DB1B93D}" srcOrd="1" destOrd="0" parTransId="{92A71661-035C-4BC5-BCB8-C72B0D10A716}" sibTransId="{5F4253B1-BC90-48FD-AD35-C29D58EE9A59}"/>
    <dgm:cxn modelId="{C2F09AEB-3A79-4DA6-AE61-A8223A290B13}" type="presOf" srcId="{3F6D3719-2937-4EC7-858F-F88E15070E8C}" destId="{C091CEA3-4B2C-40B9-8584-FC70FED27F56}" srcOrd="0" destOrd="0" presId="urn:microsoft.com/office/officeart/2005/8/layout/cycle2"/>
    <dgm:cxn modelId="{4913DEF3-A862-4001-AE42-94AEEBCCECB4}" type="presParOf" srcId="{782EE7B3-445A-43C0-9F96-60B76E30C6F4}" destId="{F2CAE9D9-C723-4B9D-83E5-E19DC714B775}" srcOrd="0" destOrd="0" presId="urn:microsoft.com/office/officeart/2005/8/layout/cycle2"/>
    <dgm:cxn modelId="{7F1A25D1-940C-410B-AF17-59A2B76AFE4F}" type="presParOf" srcId="{782EE7B3-445A-43C0-9F96-60B76E30C6F4}" destId="{C091CEA3-4B2C-40B9-8584-FC70FED27F56}" srcOrd="1" destOrd="0" presId="urn:microsoft.com/office/officeart/2005/8/layout/cycle2"/>
    <dgm:cxn modelId="{BB608553-071D-487F-BC6B-0217F7A9DEC9}" type="presParOf" srcId="{C091CEA3-4B2C-40B9-8584-FC70FED27F56}" destId="{0E799776-A247-4C89-A967-506556821849}" srcOrd="0" destOrd="0" presId="urn:microsoft.com/office/officeart/2005/8/layout/cycle2"/>
    <dgm:cxn modelId="{C1FD2B89-58D0-4EEE-B52D-9EE53ECD1693}" type="presParOf" srcId="{782EE7B3-445A-43C0-9F96-60B76E30C6F4}" destId="{0C32E034-F35B-4AE7-8A77-80CD05929382}" srcOrd="2" destOrd="0" presId="urn:microsoft.com/office/officeart/2005/8/layout/cycle2"/>
    <dgm:cxn modelId="{4225490C-D2B5-42B6-AC84-D56C5DC3D5F5}" type="presParOf" srcId="{782EE7B3-445A-43C0-9F96-60B76E30C6F4}" destId="{8D51955A-1F26-417A-BFD8-B1447137451A}" srcOrd="3" destOrd="0" presId="urn:microsoft.com/office/officeart/2005/8/layout/cycle2"/>
    <dgm:cxn modelId="{A9E1CC99-57E4-4E35-A178-F65C3928AB8E}" type="presParOf" srcId="{8D51955A-1F26-417A-BFD8-B1447137451A}" destId="{E5FA8C81-8CE7-4C96-B524-97A63F9DB911}" srcOrd="0" destOrd="0" presId="urn:microsoft.com/office/officeart/2005/8/layout/cycle2"/>
    <dgm:cxn modelId="{1C3989AD-14CE-4F24-A92D-63B9C66E43BB}" type="presParOf" srcId="{782EE7B3-445A-43C0-9F96-60B76E30C6F4}" destId="{B543C296-41D4-4ED9-AD98-EFC8932DCBB0}" srcOrd="4" destOrd="0" presId="urn:microsoft.com/office/officeart/2005/8/layout/cycle2"/>
    <dgm:cxn modelId="{F62470E4-7831-4D77-BF49-9C560E08C179}" type="presParOf" srcId="{782EE7B3-445A-43C0-9F96-60B76E30C6F4}" destId="{E06190A7-4EF1-4AEE-8ECE-00BE614AA390}" srcOrd="5" destOrd="0" presId="urn:microsoft.com/office/officeart/2005/8/layout/cycle2"/>
    <dgm:cxn modelId="{89D129EB-9190-4B3B-A84D-7FC2F95DDF89}" type="presParOf" srcId="{E06190A7-4EF1-4AEE-8ECE-00BE614AA390}" destId="{F46D85BD-9B41-4BA2-9F4B-F439FEC39600}" srcOrd="0" destOrd="0" presId="urn:microsoft.com/office/officeart/2005/8/layout/cycle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FB9CFA-2C57-4509-82AB-6997EA8419FC}" type="doc">
      <dgm:prSet loTypeId="urn:microsoft.com/office/officeart/2005/8/layout/cycle2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9D93E4F-C6DC-44B8-852F-F32DEE78DE69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Model</a:t>
          </a:r>
          <a:endParaRPr lang="en-US" sz="2400" dirty="0">
            <a:solidFill>
              <a:schemeClr val="tx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DC2D52-13C7-486E-A709-DE42450D2201}" type="parTrans" cxnId="{2C03F800-0D49-4A10-95F5-A5D2B1470347}">
      <dgm:prSet/>
      <dgm:spPr/>
      <dgm:t>
        <a:bodyPr/>
        <a:lstStyle/>
        <a:p>
          <a:endParaRPr lang="en-US"/>
        </a:p>
      </dgm:t>
    </dgm:pt>
    <dgm:pt modelId="{3F6D3719-2937-4EC7-858F-F88E15070E8C}" type="sibTrans" cxnId="{2C03F800-0D49-4A10-95F5-A5D2B1470347}">
      <dgm:prSet custT="1"/>
      <dgm:spPr/>
      <dgm:t>
        <a:bodyPr/>
        <a:lstStyle/>
        <a:p>
          <a:endParaRPr lang="en-US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85B504-B670-478E-8442-6C943DB1B93D}">
      <dgm:prSet phldrT="[Text]" custT="1"/>
      <dgm:spPr/>
      <dgm:t>
        <a:bodyPr/>
        <a:lstStyle/>
        <a:p>
          <a:r>
            <a: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Controller</a:t>
          </a:r>
          <a:endParaRPr lang="en-US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A71661-035C-4BC5-BCB8-C72B0D10A716}" type="parTrans" cxnId="{D3D269D5-C269-451B-9BB6-2E4B58BFB55A}">
      <dgm:prSet/>
      <dgm:spPr/>
      <dgm:t>
        <a:bodyPr/>
        <a:lstStyle/>
        <a:p>
          <a:endParaRPr lang="en-US"/>
        </a:p>
      </dgm:t>
    </dgm:pt>
    <dgm:pt modelId="{5F4253B1-BC90-48FD-AD35-C29D58EE9A59}" type="sibTrans" cxnId="{D3D269D5-C269-451B-9BB6-2E4B58BFB55A}">
      <dgm:prSet custT="1"/>
      <dgm:spPr/>
      <dgm:t>
        <a:bodyPr/>
        <a:lstStyle/>
        <a:p>
          <a:endParaRPr lang="en-US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322C01-28B8-4C80-85DC-DAB4533C57CA}">
      <dgm:prSet phldrT="[Text]" custT="1"/>
      <dgm:spPr/>
      <dgm:t>
        <a:bodyPr/>
        <a:lstStyle/>
        <a:p>
          <a:r>
            <a: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View</a:t>
          </a:r>
          <a:endParaRPr lang="en-US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A3094E-E0E1-4371-A489-62DC93E9C055}" type="parTrans" cxnId="{23D8B50C-6D40-4BBD-A929-4D4084033E7D}">
      <dgm:prSet/>
      <dgm:spPr/>
      <dgm:t>
        <a:bodyPr/>
        <a:lstStyle/>
        <a:p>
          <a:endParaRPr lang="en-US"/>
        </a:p>
      </dgm:t>
    </dgm:pt>
    <dgm:pt modelId="{B08AB672-CF98-4978-8C31-699B079E5FB0}" type="sibTrans" cxnId="{23D8B50C-6D40-4BBD-A929-4D4084033E7D}">
      <dgm:prSet custT="1"/>
      <dgm:spPr/>
      <dgm:t>
        <a:bodyPr/>
        <a:lstStyle/>
        <a:p>
          <a:endParaRPr lang="en-US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2EE7B3-445A-43C0-9F96-60B76E30C6F4}" type="pres">
      <dgm:prSet presAssocID="{E1FB9CFA-2C57-4509-82AB-6997EA8419F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CAE9D9-C723-4B9D-83E5-E19DC714B775}" type="pres">
      <dgm:prSet presAssocID="{09D93E4F-C6DC-44B8-852F-F32DEE78DE69}" presName="node" presStyleLbl="node1" presStyleIdx="0" presStyleCnt="3" custRadScaleRad="140626" custRadScaleInc="-743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91CEA3-4B2C-40B9-8584-FC70FED27F56}" type="pres">
      <dgm:prSet presAssocID="{3F6D3719-2937-4EC7-858F-F88E15070E8C}" presName="sibTrans" presStyleLbl="sibTrans2D1" presStyleIdx="0" presStyleCnt="3" custAng="10800000" custLinFactNeighborX="-5058" custLinFactNeighborY="5538"/>
      <dgm:spPr/>
      <dgm:t>
        <a:bodyPr/>
        <a:lstStyle/>
        <a:p>
          <a:endParaRPr lang="en-US"/>
        </a:p>
      </dgm:t>
    </dgm:pt>
    <dgm:pt modelId="{0E799776-A247-4C89-A967-506556821849}" type="pres">
      <dgm:prSet presAssocID="{3F6D3719-2937-4EC7-858F-F88E15070E8C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0C32E034-F35B-4AE7-8A77-80CD05929382}" type="pres">
      <dgm:prSet presAssocID="{F085B504-B670-478E-8442-6C943DB1B93D}" presName="node" presStyleLbl="node1" presStyleIdx="1" presStyleCnt="3" custRadScaleRad="49017" custRadScaleInc="1239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51955A-1F26-417A-BFD8-B1447137451A}" type="pres">
      <dgm:prSet presAssocID="{5F4253B1-BC90-48FD-AD35-C29D58EE9A59}" presName="sibTrans" presStyleLbl="sibTrans2D1" presStyleIdx="1" presStyleCnt="3"/>
      <dgm:spPr/>
      <dgm:t>
        <a:bodyPr/>
        <a:lstStyle/>
        <a:p>
          <a:endParaRPr lang="en-US"/>
        </a:p>
      </dgm:t>
    </dgm:pt>
    <dgm:pt modelId="{E5FA8C81-8CE7-4C96-B524-97A63F9DB911}" type="pres">
      <dgm:prSet presAssocID="{5F4253B1-BC90-48FD-AD35-C29D58EE9A59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B543C296-41D4-4ED9-AD98-EFC8932DCBB0}" type="pres">
      <dgm:prSet presAssocID="{EB322C01-28B8-4C80-85DC-DAB4533C57CA}" presName="node" presStyleLbl="node1" presStyleIdx="2" presStyleCnt="3" custRadScaleRad="191375" custRadScaleInc="260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6190A7-4EF1-4AEE-8ECE-00BE614AA390}" type="pres">
      <dgm:prSet presAssocID="{B08AB672-CF98-4978-8C31-699B079E5FB0}" presName="sibTrans" presStyleLbl="sibTrans2D1" presStyleIdx="2" presStyleCnt="3" custLinFactNeighborX="-5059" custLinFactNeighborY="5538"/>
      <dgm:spPr/>
      <dgm:t>
        <a:bodyPr/>
        <a:lstStyle/>
        <a:p>
          <a:endParaRPr lang="en-US"/>
        </a:p>
      </dgm:t>
    </dgm:pt>
    <dgm:pt modelId="{F46D85BD-9B41-4BA2-9F4B-F439FEC39600}" type="pres">
      <dgm:prSet presAssocID="{B08AB672-CF98-4978-8C31-699B079E5FB0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8887508F-1F13-4829-B336-B3A80927F254}" type="presOf" srcId="{5F4253B1-BC90-48FD-AD35-C29D58EE9A59}" destId="{E5FA8C81-8CE7-4C96-B524-97A63F9DB911}" srcOrd="1" destOrd="0" presId="urn:microsoft.com/office/officeart/2005/8/layout/cycle2"/>
    <dgm:cxn modelId="{3D93B047-4845-420C-ADD5-DAC189940E90}" type="presOf" srcId="{5F4253B1-BC90-48FD-AD35-C29D58EE9A59}" destId="{8D51955A-1F26-417A-BFD8-B1447137451A}" srcOrd="0" destOrd="0" presId="urn:microsoft.com/office/officeart/2005/8/layout/cycle2"/>
    <dgm:cxn modelId="{2C03F800-0D49-4A10-95F5-A5D2B1470347}" srcId="{E1FB9CFA-2C57-4509-82AB-6997EA8419FC}" destId="{09D93E4F-C6DC-44B8-852F-F32DEE78DE69}" srcOrd="0" destOrd="0" parTransId="{BBDC2D52-13C7-486E-A709-DE42450D2201}" sibTransId="{3F6D3719-2937-4EC7-858F-F88E15070E8C}"/>
    <dgm:cxn modelId="{32B68FFA-6792-4B51-8A53-E28F749DE6E3}" type="presOf" srcId="{F085B504-B670-478E-8442-6C943DB1B93D}" destId="{0C32E034-F35B-4AE7-8A77-80CD05929382}" srcOrd="0" destOrd="0" presId="urn:microsoft.com/office/officeart/2005/8/layout/cycle2"/>
    <dgm:cxn modelId="{1C7B9FE0-8654-4481-887F-9B61F68EA393}" type="presOf" srcId="{3F6D3719-2937-4EC7-858F-F88E15070E8C}" destId="{C091CEA3-4B2C-40B9-8584-FC70FED27F56}" srcOrd="0" destOrd="0" presId="urn:microsoft.com/office/officeart/2005/8/layout/cycle2"/>
    <dgm:cxn modelId="{1E59902A-A786-4AB8-9F18-D5ABAD42B897}" type="presOf" srcId="{09D93E4F-C6DC-44B8-852F-F32DEE78DE69}" destId="{F2CAE9D9-C723-4B9D-83E5-E19DC714B775}" srcOrd="0" destOrd="0" presId="urn:microsoft.com/office/officeart/2005/8/layout/cycle2"/>
    <dgm:cxn modelId="{757CB19A-4F95-4AA2-8376-8B7E8B018DBD}" type="presOf" srcId="{EB322C01-28B8-4C80-85DC-DAB4533C57CA}" destId="{B543C296-41D4-4ED9-AD98-EFC8932DCBB0}" srcOrd="0" destOrd="0" presId="urn:microsoft.com/office/officeart/2005/8/layout/cycle2"/>
    <dgm:cxn modelId="{2E354FC7-987A-4796-98DB-84A9CD03C9B8}" type="presOf" srcId="{B08AB672-CF98-4978-8C31-699B079E5FB0}" destId="{F46D85BD-9B41-4BA2-9F4B-F439FEC39600}" srcOrd="1" destOrd="0" presId="urn:microsoft.com/office/officeart/2005/8/layout/cycle2"/>
    <dgm:cxn modelId="{23D8B50C-6D40-4BBD-A929-4D4084033E7D}" srcId="{E1FB9CFA-2C57-4509-82AB-6997EA8419FC}" destId="{EB322C01-28B8-4C80-85DC-DAB4533C57CA}" srcOrd="2" destOrd="0" parTransId="{AFA3094E-E0E1-4371-A489-62DC93E9C055}" sibTransId="{B08AB672-CF98-4978-8C31-699B079E5FB0}"/>
    <dgm:cxn modelId="{D3D269D5-C269-451B-9BB6-2E4B58BFB55A}" srcId="{E1FB9CFA-2C57-4509-82AB-6997EA8419FC}" destId="{F085B504-B670-478E-8442-6C943DB1B93D}" srcOrd="1" destOrd="0" parTransId="{92A71661-035C-4BC5-BCB8-C72B0D10A716}" sibTransId="{5F4253B1-BC90-48FD-AD35-C29D58EE9A59}"/>
    <dgm:cxn modelId="{FA918A26-CEE8-4F2C-951C-CE362DE0116F}" type="presOf" srcId="{3F6D3719-2937-4EC7-858F-F88E15070E8C}" destId="{0E799776-A247-4C89-A967-506556821849}" srcOrd="1" destOrd="0" presId="urn:microsoft.com/office/officeart/2005/8/layout/cycle2"/>
    <dgm:cxn modelId="{48B75177-2DCB-4891-8E6B-F347D8D0FCA9}" type="presOf" srcId="{B08AB672-CF98-4978-8C31-699B079E5FB0}" destId="{E06190A7-4EF1-4AEE-8ECE-00BE614AA390}" srcOrd="0" destOrd="0" presId="urn:microsoft.com/office/officeart/2005/8/layout/cycle2"/>
    <dgm:cxn modelId="{7E3DCD65-C269-42E4-9540-02BD02129103}" type="presOf" srcId="{E1FB9CFA-2C57-4509-82AB-6997EA8419FC}" destId="{782EE7B3-445A-43C0-9F96-60B76E30C6F4}" srcOrd="0" destOrd="0" presId="urn:microsoft.com/office/officeart/2005/8/layout/cycle2"/>
    <dgm:cxn modelId="{EDCE563E-6575-40E0-A9AE-63AFFFF867FA}" type="presParOf" srcId="{782EE7B3-445A-43C0-9F96-60B76E30C6F4}" destId="{F2CAE9D9-C723-4B9D-83E5-E19DC714B775}" srcOrd="0" destOrd="0" presId="urn:microsoft.com/office/officeart/2005/8/layout/cycle2"/>
    <dgm:cxn modelId="{06A28EAF-386E-43F1-A480-89A7DC3001F0}" type="presParOf" srcId="{782EE7B3-445A-43C0-9F96-60B76E30C6F4}" destId="{C091CEA3-4B2C-40B9-8584-FC70FED27F56}" srcOrd="1" destOrd="0" presId="urn:microsoft.com/office/officeart/2005/8/layout/cycle2"/>
    <dgm:cxn modelId="{BB0CF071-EE76-4304-A75B-5063141D7133}" type="presParOf" srcId="{C091CEA3-4B2C-40B9-8584-FC70FED27F56}" destId="{0E799776-A247-4C89-A967-506556821849}" srcOrd="0" destOrd="0" presId="urn:microsoft.com/office/officeart/2005/8/layout/cycle2"/>
    <dgm:cxn modelId="{D8052232-C1C0-4293-8672-61C6DC077376}" type="presParOf" srcId="{782EE7B3-445A-43C0-9F96-60B76E30C6F4}" destId="{0C32E034-F35B-4AE7-8A77-80CD05929382}" srcOrd="2" destOrd="0" presId="urn:microsoft.com/office/officeart/2005/8/layout/cycle2"/>
    <dgm:cxn modelId="{04895581-C8ED-44E1-A99E-7B572B20C10F}" type="presParOf" srcId="{782EE7B3-445A-43C0-9F96-60B76E30C6F4}" destId="{8D51955A-1F26-417A-BFD8-B1447137451A}" srcOrd="3" destOrd="0" presId="urn:microsoft.com/office/officeart/2005/8/layout/cycle2"/>
    <dgm:cxn modelId="{391EE9F3-813C-43CC-8402-A78BA258DC85}" type="presParOf" srcId="{8D51955A-1F26-417A-BFD8-B1447137451A}" destId="{E5FA8C81-8CE7-4C96-B524-97A63F9DB911}" srcOrd="0" destOrd="0" presId="urn:microsoft.com/office/officeart/2005/8/layout/cycle2"/>
    <dgm:cxn modelId="{3F6338C9-9A51-4785-B369-60F19D141982}" type="presParOf" srcId="{782EE7B3-445A-43C0-9F96-60B76E30C6F4}" destId="{B543C296-41D4-4ED9-AD98-EFC8932DCBB0}" srcOrd="4" destOrd="0" presId="urn:microsoft.com/office/officeart/2005/8/layout/cycle2"/>
    <dgm:cxn modelId="{CD5B4CEF-69D2-4E11-8B63-881C4E7C9225}" type="presParOf" srcId="{782EE7B3-445A-43C0-9F96-60B76E30C6F4}" destId="{E06190A7-4EF1-4AEE-8ECE-00BE614AA390}" srcOrd="5" destOrd="0" presId="urn:microsoft.com/office/officeart/2005/8/layout/cycle2"/>
    <dgm:cxn modelId="{8F5DCDF8-ABB2-483B-AC16-186E9EFD695B}" type="presParOf" srcId="{E06190A7-4EF1-4AEE-8ECE-00BE614AA390}" destId="{F46D85BD-9B41-4BA2-9F4B-F439FEC39600}" srcOrd="0" destOrd="0" presId="urn:microsoft.com/office/officeart/2005/8/layout/cycle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3058AD-7628-4A4A-8908-6CB3D066EBD1}" type="doc">
      <dgm:prSet loTypeId="urn:microsoft.com/office/officeart/2005/8/layout/bProcess2" loCatId="process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808E6AD-46AD-4E57-ADE3-5FB42CFDFC08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Request </a:t>
          </a:r>
          <a:endParaRPr lang="en-US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9A3066C-B123-4FF8-8C4B-9FD4B1215751}" type="parTrans" cxnId="{7B8C782A-A957-476E-98CC-AEF081830FE5}">
      <dgm:prSet/>
      <dgm:spPr/>
      <dgm:t>
        <a:bodyPr/>
        <a:lstStyle/>
        <a:p>
          <a:endParaRPr lang="en-US" sz="1600"/>
        </a:p>
      </dgm:t>
    </dgm:pt>
    <dgm:pt modelId="{7263B74A-0275-411E-8EFE-042D4D9FE230}" type="sibTrans" cxnId="{7B8C782A-A957-476E-98CC-AEF081830FE5}">
      <dgm:prSet/>
      <dgm:spPr/>
      <dgm:t>
        <a:bodyPr/>
        <a:lstStyle/>
        <a:p>
          <a:endParaRPr lang="en-US" sz="1600"/>
        </a:p>
      </dgm:t>
    </dgm:pt>
    <dgm:pt modelId="{5C4D557E-2B4A-45E9-A7DD-C25BDA6F8A3F}">
      <dgm:prSet phldrT="[Text]" custT="1"/>
      <dgm:spPr/>
      <dgm:t>
        <a:bodyPr/>
        <a:lstStyle/>
        <a:p>
          <a:r>
            <a: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URL</a:t>
          </a:r>
          <a:br>
            <a: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Routing</a:t>
          </a:r>
          <a:endParaRPr lang="en-US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50C48E-8F3F-460C-9E5B-BB1DDE9C409E}" type="parTrans" cxnId="{5BB56142-9FD3-4A49-A0D7-5ABF45827921}">
      <dgm:prSet/>
      <dgm:spPr/>
      <dgm:t>
        <a:bodyPr/>
        <a:lstStyle/>
        <a:p>
          <a:endParaRPr lang="en-US" sz="1600"/>
        </a:p>
      </dgm:t>
    </dgm:pt>
    <dgm:pt modelId="{66E02784-971E-4D7A-9D00-5D70D06410CC}" type="sibTrans" cxnId="{5BB56142-9FD3-4A49-A0D7-5ABF45827921}">
      <dgm:prSet/>
      <dgm:spPr/>
      <dgm:t>
        <a:bodyPr/>
        <a:lstStyle/>
        <a:p>
          <a:endParaRPr lang="en-US" sz="1600"/>
        </a:p>
      </dgm:t>
    </dgm:pt>
    <dgm:pt modelId="{E2D13CE8-B556-4800-867A-9C306A2B6C72}">
      <dgm:prSet phldrT="[Text]" custT="1"/>
      <dgm:spPr/>
      <dgm:t>
        <a:bodyPr/>
        <a:lstStyle/>
        <a:p>
          <a:r>
            <a: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Route</a:t>
          </a:r>
          <a:endParaRPr lang="en-US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F45972-A3A4-4058-B54A-31D6790CBCF6}" type="parTrans" cxnId="{9366AEF7-0951-422C-915E-E66658314747}">
      <dgm:prSet/>
      <dgm:spPr/>
      <dgm:t>
        <a:bodyPr/>
        <a:lstStyle/>
        <a:p>
          <a:endParaRPr lang="en-US" sz="1600"/>
        </a:p>
      </dgm:t>
    </dgm:pt>
    <dgm:pt modelId="{23FF5DD7-738D-49F2-AC45-7B39709D5C91}" type="sibTrans" cxnId="{9366AEF7-0951-422C-915E-E66658314747}">
      <dgm:prSet/>
      <dgm:spPr/>
      <dgm:t>
        <a:bodyPr/>
        <a:lstStyle/>
        <a:p>
          <a:endParaRPr lang="en-US" sz="1600"/>
        </a:p>
      </dgm:t>
    </dgm:pt>
    <dgm:pt modelId="{F3D96381-32CB-4469-B355-1CB07F0383EE}">
      <dgm:prSet phldrT="[Text]" custT="1"/>
      <dgm:spPr/>
      <dgm:t>
        <a:bodyPr/>
        <a:lstStyle/>
        <a:p>
          <a:r>
            <a: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Route</a:t>
          </a:r>
          <a:br>
            <a: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Handler</a:t>
          </a:r>
          <a:endParaRPr lang="en-US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1E8240-8A4C-4221-AD93-CA1D7334AC6B}" type="parTrans" cxnId="{D968504D-B93C-46EB-BEFF-037CB3E2250F}">
      <dgm:prSet/>
      <dgm:spPr/>
      <dgm:t>
        <a:bodyPr/>
        <a:lstStyle/>
        <a:p>
          <a:endParaRPr lang="en-US" sz="1600"/>
        </a:p>
      </dgm:t>
    </dgm:pt>
    <dgm:pt modelId="{CA625E51-F7CE-423E-A832-E1CB3E039708}" type="sibTrans" cxnId="{D968504D-B93C-46EB-BEFF-037CB3E2250F}">
      <dgm:prSet/>
      <dgm:spPr/>
      <dgm:t>
        <a:bodyPr/>
        <a:lstStyle/>
        <a:p>
          <a:endParaRPr lang="en-US" sz="1600"/>
        </a:p>
      </dgm:t>
    </dgm:pt>
    <dgm:pt modelId="{A8D291A2-7F68-4BE1-B3E0-840B31DDBE83}">
      <dgm:prSet phldrT="[Text]" custT="1"/>
      <dgm:spPr/>
      <dgm:t>
        <a:bodyPr/>
        <a:lstStyle/>
        <a:p>
          <a:r>
            <a: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Http</a:t>
          </a:r>
          <a:br>
            <a: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Handler</a:t>
          </a:r>
          <a:endParaRPr lang="en-US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DCCE79-5DB4-4508-BE9A-E9CFB01D96A7}" type="parTrans" cxnId="{A80EE282-456F-4838-A395-77AD984C18BF}">
      <dgm:prSet/>
      <dgm:spPr/>
      <dgm:t>
        <a:bodyPr/>
        <a:lstStyle/>
        <a:p>
          <a:endParaRPr lang="en-US" sz="1600"/>
        </a:p>
      </dgm:t>
    </dgm:pt>
    <dgm:pt modelId="{3B609D39-2554-4DB0-990F-D9320CDAEFFA}" type="sibTrans" cxnId="{A80EE282-456F-4838-A395-77AD984C18BF}">
      <dgm:prSet/>
      <dgm:spPr/>
      <dgm:t>
        <a:bodyPr/>
        <a:lstStyle/>
        <a:p>
          <a:endParaRPr lang="en-US" sz="1600"/>
        </a:p>
      </dgm:t>
    </dgm:pt>
    <dgm:pt modelId="{545A4634-056D-4FCE-96A4-C18BA97EFD64}">
      <dgm:prSet phldrT="[Text]" custT="1"/>
      <dgm:spPr/>
      <dgm:t>
        <a:bodyPr/>
        <a:lstStyle/>
        <a:p>
          <a:r>
            <a: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Controller</a:t>
          </a:r>
          <a:endParaRPr lang="en-US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5F9EAF-4661-430C-AB7D-2ED28D784397}" type="parTrans" cxnId="{98C0F6A8-AFE6-4BCD-B11E-EA41EB81605F}">
      <dgm:prSet/>
      <dgm:spPr/>
      <dgm:t>
        <a:bodyPr/>
        <a:lstStyle/>
        <a:p>
          <a:endParaRPr lang="en-US" sz="1600"/>
        </a:p>
      </dgm:t>
    </dgm:pt>
    <dgm:pt modelId="{4CDF1DE5-8292-4D60-B04F-3DA2285E28B3}" type="sibTrans" cxnId="{98C0F6A8-AFE6-4BCD-B11E-EA41EB81605F}">
      <dgm:prSet/>
      <dgm:spPr/>
      <dgm:t>
        <a:bodyPr/>
        <a:lstStyle/>
        <a:p>
          <a:endParaRPr lang="en-US" sz="1600"/>
        </a:p>
      </dgm:t>
    </dgm:pt>
    <dgm:pt modelId="{F42B9B0C-4E25-4C4C-BB95-0D27B74163B9}">
      <dgm:prSet phldrT="[Text]" custT="1"/>
      <dgm:spPr/>
      <dgm:t>
        <a:bodyPr/>
        <a:lstStyle/>
        <a:p>
          <a:r>
            <a: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View</a:t>
          </a:r>
          <a:br>
            <a: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Factory</a:t>
          </a:r>
          <a:endParaRPr lang="en-US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D99EE8-C113-4222-8132-4B40B8501F80}" type="parTrans" cxnId="{5EF4795B-5DC9-41AF-8C9B-8C77CA53360B}">
      <dgm:prSet/>
      <dgm:spPr/>
      <dgm:t>
        <a:bodyPr/>
        <a:lstStyle/>
        <a:p>
          <a:endParaRPr lang="en-US" sz="1600"/>
        </a:p>
      </dgm:t>
    </dgm:pt>
    <dgm:pt modelId="{6AFFA205-21E8-4477-83DB-0443ABA26914}" type="sibTrans" cxnId="{5EF4795B-5DC9-41AF-8C9B-8C77CA53360B}">
      <dgm:prSet/>
      <dgm:spPr/>
      <dgm:t>
        <a:bodyPr/>
        <a:lstStyle/>
        <a:p>
          <a:endParaRPr lang="en-US" sz="1600"/>
        </a:p>
      </dgm:t>
    </dgm:pt>
    <dgm:pt modelId="{66873DE2-D25D-4DF3-A20B-33830C71C013}">
      <dgm:prSet phldrT="[Text]" custT="1"/>
      <dgm:spPr/>
      <dgm:t>
        <a:bodyPr/>
        <a:lstStyle/>
        <a:p>
          <a:r>
            <a: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View</a:t>
          </a:r>
          <a:endParaRPr lang="en-US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43C164-2BA5-4DB3-A200-B768CC27AAFA}" type="parTrans" cxnId="{E508CA5B-DC70-4AA4-8483-EE989B2BF5EB}">
      <dgm:prSet/>
      <dgm:spPr/>
      <dgm:t>
        <a:bodyPr/>
        <a:lstStyle/>
        <a:p>
          <a:endParaRPr lang="en-US" sz="1600"/>
        </a:p>
      </dgm:t>
    </dgm:pt>
    <dgm:pt modelId="{2E44EBFE-7E30-449E-A503-070E9ECA5CCF}" type="sibTrans" cxnId="{E508CA5B-DC70-4AA4-8483-EE989B2BF5EB}">
      <dgm:prSet/>
      <dgm:spPr/>
      <dgm:t>
        <a:bodyPr/>
        <a:lstStyle/>
        <a:p>
          <a:endParaRPr lang="en-US" sz="1600"/>
        </a:p>
      </dgm:t>
    </dgm:pt>
    <dgm:pt modelId="{1140CF95-634E-484F-932A-0F4325C523BF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Response</a:t>
          </a:r>
          <a:endParaRPr lang="en-US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9DA4DD-F299-4D0E-89E3-89CA30B9BA85}" type="parTrans" cxnId="{9C7C3CC5-EA2D-4C0B-9EAB-505D11C76A79}">
      <dgm:prSet/>
      <dgm:spPr/>
      <dgm:t>
        <a:bodyPr/>
        <a:lstStyle/>
        <a:p>
          <a:endParaRPr lang="en-US" sz="1600"/>
        </a:p>
      </dgm:t>
    </dgm:pt>
    <dgm:pt modelId="{1AB7E71B-2D48-4D1E-8BE0-B0AFD2562CD4}" type="sibTrans" cxnId="{9C7C3CC5-EA2D-4C0B-9EAB-505D11C76A79}">
      <dgm:prSet/>
      <dgm:spPr/>
      <dgm:t>
        <a:bodyPr/>
        <a:lstStyle/>
        <a:p>
          <a:endParaRPr lang="en-US" sz="1600"/>
        </a:p>
      </dgm:t>
    </dgm:pt>
    <dgm:pt modelId="{41D7D652-A89C-4273-8BA5-8911D92E30A0}" type="pres">
      <dgm:prSet presAssocID="{B43058AD-7628-4A4A-8908-6CB3D066EBD1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C07D59CA-304E-4DDD-B08D-DC14449EAC9C}" type="pres">
      <dgm:prSet presAssocID="{C808E6AD-46AD-4E57-ADE3-5FB42CFDFC08}" presName="firstNode" presStyleLbl="node1" presStyleIdx="0" presStyleCnt="9" custScaleX="102041" custScaleY="78496" custLinFactY="-200000" custLinFactNeighborX="-912" custLinFactNeighborY="-2209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981281-C32E-40EE-BAD3-8707618A3059}" type="pres">
      <dgm:prSet presAssocID="{7263B74A-0275-411E-8EFE-042D4D9FE230}" presName="sibTrans" presStyleLbl="sibTrans2D1" presStyleIdx="0" presStyleCnt="8"/>
      <dgm:spPr/>
      <dgm:t>
        <a:bodyPr/>
        <a:lstStyle/>
        <a:p>
          <a:endParaRPr lang="en-US"/>
        </a:p>
      </dgm:t>
    </dgm:pt>
    <dgm:pt modelId="{1235302F-47C2-4107-A14D-6C375868FD6A}" type="pres">
      <dgm:prSet presAssocID="{5C4D557E-2B4A-45E9-A7DD-C25BDA6F8A3F}" presName="middleNode" presStyleCnt="0"/>
      <dgm:spPr/>
    </dgm:pt>
    <dgm:pt modelId="{52DECDA8-89D5-46FC-A9B3-005FA6A358A4}" type="pres">
      <dgm:prSet presAssocID="{5C4D557E-2B4A-45E9-A7DD-C25BDA6F8A3F}" presName="padding" presStyleLbl="node1" presStyleIdx="0" presStyleCnt="9"/>
      <dgm:spPr/>
    </dgm:pt>
    <dgm:pt modelId="{CC285EDE-BDCF-4894-A15F-E999028BD0BD}" type="pres">
      <dgm:prSet presAssocID="{5C4D557E-2B4A-45E9-A7DD-C25BDA6F8A3F}" presName="shape" presStyleLbl="node1" presStyleIdx="1" presStyleCnt="9" custScaleX="129513" custLinFactNeighborX="-2607" custLinFactNeighborY="-4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C0FF7F-7B0A-402E-B112-7CEFCD2089C1}" type="pres">
      <dgm:prSet presAssocID="{66E02784-971E-4D7A-9D00-5D70D06410CC}" presName="sibTrans" presStyleLbl="sibTrans2D1" presStyleIdx="1" presStyleCnt="8"/>
      <dgm:spPr/>
      <dgm:t>
        <a:bodyPr/>
        <a:lstStyle/>
        <a:p>
          <a:endParaRPr lang="en-US"/>
        </a:p>
      </dgm:t>
    </dgm:pt>
    <dgm:pt modelId="{C0BB1DC1-4305-473D-A840-79F14998FDDA}" type="pres">
      <dgm:prSet presAssocID="{E2D13CE8-B556-4800-867A-9C306A2B6C72}" presName="middleNode" presStyleCnt="0"/>
      <dgm:spPr/>
    </dgm:pt>
    <dgm:pt modelId="{9C4BACD0-E5A0-4B9C-BBD2-2BB63B64430C}" type="pres">
      <dgm:prSet presAssocID="{E2D13CE8-B556-4800-867A-9C306A2B6C72}" presName="padding" presStyleLbl="node1" presStyleIdx="1" presStyleCnt="9"/>
      <dgm:spPr/>
    </dgm:pt>
    <dgm:pt modelId="{09B7AF6C-9A32-4A0E-8251-04431B2BE457}" type="pres">
      <dgm:prSet presAssocID="{E2D13CE8-B556-4800-867A-9C306A2B6C72}" presName="shape" presStyleLbl="node1" presStyleIdx="2" presStyleCnt="9" custLinFactNeighborX="-2607" custLinFactNeighborY="-4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69C155-9572-43FC-AADD-2F1FE916250A}" type="pres">
      <dgm:prSet presAssocID="{23FF5DD7-738D-49F2-AC45-7B39709D5C91}" presName="sibTrans" presStyleLbl="sibTrans2D1" presStyleIdx="2" presStyleCnt="8"/>
      <dgm:spPr/>
      <dgm:t>
        <a:bodyPr/>
        <a:lstStyle/>
        <a:p>
          <a:endParaRPr lang="en-US"/>
        </a:p>
      </dgm:t>
    </dgm:pt>
    <dgm:pt modelId="{F0084685-808B-44B9-8108-98B6B04C7623}" type="pres">
      <dgm:prSet presAssocID="{F3D96381-32CB-4469-B355-1CB07F0383EE}" presName="middleNode" presStyleCnt="0"/>
      <dgm:spPr/>
    </dgm:pt>
    <dgm:pt modelId="{F1E696F0-C3AC-4F8E-98BD-DFF89182D0FC}" type="pres">
      <dgm:prSet presAssocID="{F3D96381-32CB-4469-B355-1CB07F0383EE}" presName="padding" presStyleLbl="node1" presStyleIdx="2" presStyleCnt="9"/>
      <dgm:spPr/>
    </dgm:pt>
    <dgm:pt modelId="{A713DA15-D4F8-44DD-B514-FB26295EC7E1}" type="pres">
      <dgm:prSet presAssocID="{F3D96381-32CB-4469-B355-1CB07F0383EE}" presName="shape" presStyleLbl="node1" presStyleIdx="3" presStyleCnt="9" custScaleX="124342" custScaleY="95745" custLinFactNeighborX="-2607" custLinFactNeighborY="-4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F9EBC1-AAB6-43EC-A81D-75A2F3DA8AA4}" type="pres">
      <dgm:prSet presAssocID="{CA625E51-F7CE-423E-A832-E1CB3E039708}" presName="sibTrans" presStyleLbl="sibTrans2D1" presStyleIdx="3" presStyleCnt="8"/>
      <dgm:spPr/>
      <dgm:t>
        <a:bodyPr/>
        <a:lstStyle/>
        <a:p>
          <a:endParaRPr lang="en-US"/>
        </a:p>
      </dgm:t>
    </dgm:pt>
    <dgm:pt modelId="{96960058-7E82-4057-9890-B8E9EE2DD574}" type="pres">
      <dgm:prSet presAssocID="{A8D291A2-7F68-4BE1-B3E0-840B31DDBE83}" presName="middleNode" presStyleCnt="0"/>
      <dgm:spPr/>
    </dgm:pt>
    <dgm:pt modelId="{0093D473-4891-45F4-ABEB-7B260DD344C8}" type="pres">
      <dgm:prSet presAssocID="{A8D291A2-7F68-4BE1-B3E0-840B31DDBE83}" presName="padding" presStyleLbl="node1" presStyleIdx="3" presStyleCnt="9"/>
      <dgm:spPr/>
    </dgm:pt>
    <dgm:pt modelId="{FD02DA44-192F-4060-8298-A6C397A07B7E}" type="pres">
      <dgm:prSet presAssocID="{A8D291A2-7F68-4BE1-B3E0-840B31DDBE83}" presName="shape" presStyleLbl="node1" presStyleIdx="4" presStyleCnt="9" custScaleX="147180" custScaleY="916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ABF2D6-8A7E-447F-A560-EC98C11AADB5}" type="pres">
      <dgm:prSet presAssocID="{3B609D39-2554-4DB0-990F-D9320CDAEFFA}" presName="sibTrans" presStyleLbl="sibTrans2D1" presStyleIdx="4" presStyleCnt="8"/>
      <dgm:spPr/>
      <dgm:t>
        <a:bodyPr/>
        <a:lstStyle/>
        <a:p>
          <a:endParaRPr lang="en-US"/>
        </a:p>
      </dgm:t>
    </dgm:pt>
    <dgm:pt modelId="{26717983-2506-49E7-968E-AD39CAD4995C}" type="pres">
      <dgm:prSet presAssocID="{545A4634-056D-4FCE-96A4-C18BA97EFD64}" presName="middleNode" presStyleCnt="0"/>
      <dgm:spPr/>
    </dgm:pt>
    <dgm:pt modelId="{7C93CAC1-95BD-41E7-B354-3D78B0A8408F}" type="pres">
      <dgm:prSet presAssocID="{545A4634-056D-4FCE-96A4-C18BA97EFD64}" presName="padding" presStyleLbl="node1" presStyleIdx="4" presStyleCnt="9"/>
      <dgm:spPr/>
    </dgm:pt>
    <dgm:pt modelId="{C90512C6-84A5-41BE-96C6-CF79D98C6D7A}" type="pres">
      <dgm:prSet presAssocID="{545A4634-056D-4FCE-96A4-C18BA97EFD64}" presName="shape" presStyleLbl="node1" presStyleIdx="5" presStyleCnt="9" custScaleX="1652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FF0E8B-EF97-4D82-B1A2-9A6441862D17}" type="pres">
      <dgm:prSet presAssocID="{4CDF1DE5-8292-4D60-B04F-3DA2285E28B3}" presName="sibTrans" presStyleLbl="sibTrans2D1" presStyleIdx="5" presStyleCnt="8"/>
      <dgm:spPr/>
      <dgm:t>
        <a:bodyPr/>
        <a:lstStyle/>
        <a:p>
          <a:endParaRPr lang="en-US"/>
        </a:p>
      </dgm:t>
    </dgm:pt>
    <dgm:pt modelId="{2F6C5A5D-DD3D-48C9-A0CE-A11CA0D8DB37}" type="pres">
      <dgm:prSet presAssocID="{F42B9B0C-4E25-4C4C-BB95-0D27B74163B9}" presName="middleNode" presStyleCnt="0"/>
      <dgm:spPr/>
    </dgm:pt>
    <dgm:pt modelId="{7B52409B-3E53-433A-8B4A-5A98278E57E9}" type="pres">
      <dgm:prSet presAssocID="{F42B9B0C-4E25-4C4C-BB95-0D27B74163B9}" presName="padding" presStyleLbl="node1" presStyleIdx="5" presStyleCnt="9"/>
      <dgm:spPr/>
    </dgm:pt>
    <dgm:pt modelId="{B52E2555-441E-4C2E-B0E9-4AF5A8A9E4E7}" type="pres">
      <dgm:prSet presAssocID="{F42B9B0C-4E25-4C4C-BB95-0D27B74163B9}" presName="shape" presStyleLbl="node1" presStyleIdx="6" presStyleCnt="9" custScaleX="171307" custLinFactNeighborX="-2607" custLinFactNeighborY="-4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53EE7-A150-4F0E-9047-B44BFC00F9D4}" type="pres">
      <dgm:prSet presAssocID="{6AFFA205-21E8-4477-83DB-0443ABA26914}" presName="sibTrans" presStyleLbl="sibTrans2D1" presStyleIdx="6" presStyleCnt="8"/>
      <dgm:spPr/>
      <dgm:t>
        <a:bodyPr/>
        <a:lstStyle/>
        <a:p>
          <a:endParaRPr lang="en-US"/>
        </a:p>
      </dgm:t>
    </dgm:pt>
    <dgm:pt modelId="{D2AEB04D-39C2-41C4-A77D-BC9EE2857B2D}" type="pres">
      <dgm:prSet presAssocID="{66873DE2-D25D-4DF3-A20B-33830C71C013}" presName="middleNode" presStyleCnt="0"/>
      <dgm:spPr/>
    </dgm:pt>
    <dgm:pt modelId="{5879D095-F746-4331-A039-F6F868FE82B3}" type="pres">
      <dgm:prSet presAssocID="{66873DE2-D25D-4DF3-A20B-33830C71C013}" presName="padding" presStyleLbl="node1" presStyleIdx="6" presStyleCnt="9"/>
      <dgm:spPr/>
    </dgm:pt>
    <dgm:pt modelId="{BF4DE2EC-A23A-4772-A50A-9810851F1CAE}" type="pres">
      <dgm:prSet presAssocID="{66873DE2-D25D-4DF3-A20B-33830C71C013}" presName="shap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0504A2-D7B1-45F6-B116-F4AD487C0F74}" type="pres">
      <dgm:prSet presAssocID="{2E44EBFE-7E30-449E-A503-070E9ECA5CCF}" presName="sibTrans" presStyleLbl="sibTrans2D1" presStyleIdx="7" presStyleCnt="8"/>
      <dgm:spPr/>
      <dgm:t>
        <a:bodyPr/>
        <a:lstStyle/>
        <a:p>
          <a:endParaRPr lang="en-US"/>
        </a:p>
      </dgm:t>
    </dgm:pt>
    <dgm:pt modelId="{64CF1DA4-7797-4940-845E-E1151738415E}" type="pres">
      <dgm:prSet presAssocID="{1140CF95-634E-484F-932A-0F4325C523BF}" presName="lastNode" presStyleLbl="node1" presStyleIdx="8" presStyleCnt="9" custScaleX="1105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42405D-EF95-4C85-A212-C0CA7B1E323D}" type="presOf" srcId="{1140CF95-634E-484F-932A-0F4325C523BF}" destId="{64CF1DA4-7797-4940-845E-E1151738415E}" srcOrd="0" destOrd="0" presId="urn:microsoft.com/office/officeart/2005/8/layout/bProcess2"/>
    <dgm:cxn modelId="{5BB56142-9FD3-4A49-A0D7-5ABF45827921}" srcId="{B43058AD-7628-4A4A-8908-6CB3D066EBD1}" destId="{5C4D557E-2B4A-45E9-A7DD-C25BDA6F8A3F}" srcOrd="1" destOrd="0" parTransId="{8B50C48E-8F3F-460C-9E5B-BB1DDE9C409E}" sibTransId="{66E02784-971E-4D7A-9D00-5D70D06410CC}"/>
    <dgm:cxn modelId="{98C0F6A8-AFE6-4BCD-B11E-EA41EB81605F}" srcId="{B43058AD-7628-4A4A-8908-6CB3D066EBD1}" destId="{545A4634-056D-4FCE-96A4-C18BA97EFD64}" srcOrd="5" destOrd="0" parTransId="{FF5F9EAF-4661-430C-AB7D-2ED28D784397}" sibTransId="{4CDF1DE5-8292-4D60-B04F-3DA2285E28B3}"/>
    <dgm:cxn modelId="{E508CA5B-DC70-4AA4-8483-EE989B2BF5EB}" srcId="{B43058AD-7628-4A4A-8908-6CB3D066EBD1}" destId="{66873DE2-D25D-4DF3-A20B-33830C71C013}" srcOrd="7" destOrd="0" parTransId="{4E43C164-2BA5-4DB3-A200-B768CC27AAFA}" sibTransId="{2E44EBFE-7E30-449E-A503-070E9ECA5CCF}"/>
    <dgm:cxn modelId="{460B5BFB-77CA-4B3F-9114-779DA5155F83}" type="presOf" srcId="{F3D96381-32CB-4469-B355-1CB07F0383EE}" destId="{A713DA15-D4F8-44DD-B514-FB26295EC7E1}" srcOrd="0" destOrd="0" presId="urn:microsoft.com/office/officeart/2005/8/layout/bProcess2"/>
    <dgm:cxn modelId="{20A1155D-5E17-4C7A-96DE-859BE046AFC3}" type="presOf" srcId="{E2D13CE8-B556-4800-867A-9C306A2B6C72}" destId="{09B7AF6C-9A32-4A0E-8251-04431B2BE457}" srcOrd="0" destOrd="0" presId="urn:microsoft.com/office/officeart/2005/8/layout/bProcess2"/>
    <dgm:cxn modelId="{BAA15982-42CD-45CF-B16F-C3A28E96DB0F}" type="presOf" srcId="{545A4634-056D-4FCE-96A4-C18BA97EFD64}" destId="{C90512C6-84A5-41BE-96C6-CF79D98C6D7A}" srcOrd="0" destOrd="0" presId="urn:microsoft.com/office/officeart/2005/8/layout/bProcess2"/>
    <dgm:cxn modelId="{D968504D-B93C-46EB-BEFF-037CB3E2250F}" srcId="{B43058AD-7628-4A4A-8908-6CB3D066EBD1}" destId="{F3D96381-32CB-4469-B355-1CB07F0383EE}" srcOrd="3" destOrd="0" parTransId="{A01E8240-8A4C-4221-AD93-CA1D7334AC6B}" sibTransId="{CA625E51-F7CE-423E-A832-E1CB3E039708}"/>
    <dgm:cxn modelId="{082F09E7-1168-46CB-9DC1-4803F82AE4F3}" type="presOf" srcId="{C808E6AD-46AD-4E57-ADE3-5FB42CFDFC08}" destId="{C07D59CA-304E-4DDD-B08D-DC14449EAC9C}" srcOrd="0" destOrd="0" presId="urn:microsoft.com/office/officeart/2005/8/layout/bProcess2"/>
    <dgm:cxn modelId="{A80EE282-456F-4838-A395-77AD984C18BF}" srcId="{B43058AD-7628-4A4A-8908-6CB3D066EBD1}" destId="{A8D291A2-7F68-4BE1-B3E0-840B31DDBE83}" srcOrd="4" destOrd="0" parTransId="{35DCCE79-5DB4-4508-BE9A-E9CFB01D96A7}" sibTransId="{3B609D39-2554-4DB0-990F-D9320CDAEFFA}"/>
    <dgm:cxn modelId="{14BA8608-FCE7-4DE4-BB92-9C6C43957CEF}" type="presOf" srcId="{2E44EBFE-7E30-449E-A503-070E9ECA5CCF}" destId="{570504A2-D7B1-45F6-B116-F4AD487C0F74}" srcOrd="0" destOrd="0" presId="urn:microsoft.com/office/officeart/2005/8/layout/bProcess2"/>
    <dgm:cxn modelId="{7B8C782A-A957-476E-98CC-AEF081830FE5}" srcId="{B43058AD-7628-4A4A-8908-6CB3D066EBD1}" destId="{C808E6AD-46AD-4E57-ADE3-5FB42CFDFC08}" srcOrd="0" destOrd="0" parTransId="{B9A3066C-B123-4FF8-8C4B-9FD4B1215751}" sibTransId="{7263B74A-0275-411E-8EFE-042D4D9FE230}"/>
    <dgm:cxn modelId="{5EF4795B-5DC9-41AF-8C9B-8C77CA53360B}" srcId="{B43058AD-7628-4A4A-8908-6CB3D066EBD1}" destId="{F42B9B0C-4E25-4C4C-BB95-0D27B74163B9}" srcOrd="6" destOrd="0" parTransId="{9CD99EE8-C113-4222-8132-4B40B8501F80}" sibTransId="{6AFFA205-21E8-4477-83DB-0443ABA26914}"/>
    <dgm:cxn modelId="{84A8A2C6-75B2-43A8-A90A-D20506AD0A64}" type="presOf" srcId="{A8D291A2-7F68-4BE1-B3E0-840B31DDBE83}" destId="{FD02DA44-192F-4060-8298-A6C397A07B7E}" srcOrd="0" destOrd="0" presId="urn:microsoft.com/office/officeart/2005/8/layout/bProcess2"/>
    <dgm:cxn modelId="{67980589-179D-4101-B78D-4CE61B2CE92A}" type="presOf" srcId="{3B609D39-2554-4DB0-990F-D9320CDAEFFA}" destId="{23ABF2D6-8A7E-447F-A560-EC98C11AADB5}" srcOrd="0" destOrd="0" presId="urn:microsoft.com/office/officeart/2005/8/layout/bProcess2"/>
    <dgm:cxn modelId="{1C33EED5-A5C6-4300-BD9D-F08397D94B3B}" type="presOf" srcId="{66873DE2-D25D-4DF3-A20B-33830C71C013}" destId="{BF4DE2EC-A23A-4772-A50A-9810851F1CAE}" srcOrd="0" destOrd="0" presId="urn:microsoft.com/office/officeart/2005/8/layout/bProcess2"/>
    <dgm:cxn modelId="{5FA9FDA4-B112-48D1-8A81-4CEC7FC81A57}" type="presOf" srcId="{4CDF1DE5-8292-4D60-B04F-3DA2285E28B3}" destId="{49FF0E8B-EF97-4D82-B1A2-9A6441862D17}" srcOrd="0" destOrd="0" presId="urn:microsoft.com/office/officeart/2005/8/layout/bProcess2"/>
    <dgm:cxn modelId="{7EA420FE-61DC-49D3-AA6D-8ACD14E3E447}" type="presOf" srcId="{23FF5DD7-738D-49F2-AC45-7B39709D5C91}" destId="{F869C155-9572-43FC-AADD-2F1FE916250A}" srcOrd="0" destOrd="0" presId="urn:microsoft.com/office/officeart/2005/8/layout/bProcess2"/>
    <dgm:cxn modelId="{16915448-4340-4B12-B724-4EC9C68CC55B}" type="presOf" srcId="{F42B9B0C-4E25-4C4C-BB95-0D27B74163B9}" destId="{B52E2555-441E-4C2E-B0E9-4AF5A8A9E4E7}" srcOrd="0" destOrd="0" presId="urn:microsoft.com/office/officeart/2005/8/layout/bProcess2"/>
    <dgm:cxn modelId="{CD1380B1-6328-4A87-BCBF-87F9E07979D5}" type="presOf" srcId="{7263B74A-0275-411E-8EFE-042D4D9FE230}" destId="{A9981281-C32E-40EE-BAD3-8707618A3059}" srcOrd="0" destOrd="0" presId="urn:microsoft.com/office/officeart/2005/8/layout/bProcess2"/>
    <dgm:cxn modelId="{044A1AAF-34C9-427F-8BBF-CA7436B0BBC2}" type="presOf" srcId="{5C4D557E-2B4A-45E9-A7DD-C25BDA6F8A3F}" destId="{CC285EDE-BDCF-4894-A15F-E999028BD0BD}" srcOrd="0" destOrd="0" presId="urn:microsoft.com/office/officeart/2005/8/layout/bProcess2"/>
    <dgm:cxn modelId="{8FFDEE7C-D7DC-4433-AED2-75D2AC721B24}" type="presOf" srcId="{B43058AD-7628-4A4A-8908-6CB3D066EBD1}" destId="{41D7D652-A89C-4273-8BA5-8911D92E30A0}" srcOrd="0" destOrd="0" presId="urn:microsoft.com/office/officeart/2005/8/layout/bProcess2"/>
    <dgm:cxn modelId="{79C94789-3329-4378-9E37-3D4DE3915044}" type="presOf" srcId="{CA625E51-F7CE-423E-A832-E1CB3E039708}" destId="{D1F9EBC1-AAB6-43EC-A81D-75A2F3DA8AA4}" srcOrd="0" destOrd="0" presId="urn:microsoft.com/office/officeart/2005/8/layout/bProcess2"/>
    <dgm:cxn modelId="{9366AEF7-0951-422C-915E-E66658314747}" srcId="{B43058AD-7628-4A4A-8908-6CB3D066EBD1}" destId="{E2D13CE8-B556-4800-867A-9C306A2B6C72}" srcOrd="2" destOrd="0" parTransId="{EFF45972-A3A4-4058-B54A-31D6790CBCF6}" sibTransId="{23FF5DD7-738D-49F2-AC45-7B39709D5C91}"/>
    <dgm:cxn modelId="{9C7C3CC5-EA2D-4C0B-9EAB-505D11C76A79}" srcId="{B43058AD-7628-4A4A-8908-6CB3D066EBD1}" destId="{1140CF95-634E-484F-932A-0F4325C523BF}" srcOrd="8" destOrd="0" parTransId="{329DA4DD-F299-4D0E-89E3-89CA30B9BA85}" sibTransId="{1AB7E71B-2D48-4D1E-8BE0-B0AFD2562CD4}"/>
    <dgm:cxn modelId="{57562617-599A-4E05-8608-7B26F24FBA9C}" type="presOf" srcId="{66E02784-971E-4D7A-9D00-5D70D06410CC}" destId="{B3C0FF7F-7B0A-402E-B112-7CEFCD2089C1}" srcOrd="0" destOrd="0" presId="urn:microsoft.com/office/officeart/2005/8/layout/bProcess2"/>
    <dgm:cxn modelId="{1EDAB2E3-2050-4E68-AF4F-6E0BCA0398C3}" type="presOf" srcId="{6AFFA205-21E8-4477-83DB-0443ABA26914}" destId="{6B153EE7-A150-4F0E-9047-B44BFC00F9D4}" srcOrd="0" destOrd="0" presId="urn:microsoft.com/office/officeart/2005/8/layout/bProcess2"/>
    <dgm:cxn modelId="{C68988A1-C2FC-4C1E-A50E-7DFB186FE04D}" type="presParOf" srcId="{41D7D652-A89C-4273-8BA5-8911D92E30A0}" destId="{C07D59CA-304E-4DDD-B08D-DC14449EAC9C}" srcOrd="0" destOrd="0" presId="urn:microsoft.com/office/officeart/2005/8/layout/bProcess2"/>
    <dgm:cxn modelId="{C7FA4DFE-103D-4717-9705-71D1C2462409}" type="presParOf" srcId="{41D7D652-A89C-4273-8BA5-8911D92E30A0}" destId="{A9981281-C32E-40EE-BAD3-8707618A3059}" srcOrd="1" destOrd="0" presId="urn:microsoft.com/office/officeart/2005/8/layout/bProcess2"/>
    <dgm:cxn modelId="{78ECCF34-878C-4FD3-A710-3D7A83F4F076}" type="presParOf" srcId="{41D7D652-A89C-4273-8BA5-8911D92E30A0}" destId="{1235302F-47C2-4107-A14D-6C375868FD6A}" srcOrd="2" destOrd="0" presId="urn:microsoft.com/office/officeart/2005/8/layout/bProcess2"/>
    <dgm:cxn modelId="{4CFF43B2-59D3-4340-9385-0966AEA24F2F}" type="presParOf" srcId="{1235302F-47C2-4107-A14D-6C375868FD6A}" destId="{52DECDA8-89D5-46FC-A9B3-005FA6A358A4}" srcOrd="0" destOrd="0" presId="urn:microsoft.com/office/officeart/2005/8/layout/bProcess2"/>
    <dgm:cxn modelId="{5DE435EB-1F0F-48CF-AEB5-6F698A24B0DC}" type="presParOf" srcId="{1235302F-47C2-4107-A14D-6C375868FD6A}" destId="{CC285EDE-BDCF-4894-A15F-E999028BD0BD}" srcOrd="1" destOrd="0" presId="urn:microsoft.com/office/officeart/2005/8/layout/bProcess2"/>
    <dgm:cxn modelId="{446701CA-DB3F-4C11-B9B6-7C6AC845E0F4}" type="presParOf" srcId="{41D7D652-A89C-4273-8BA5-8911D92E30A0}" destId="{B3C0FF7F-7B0A-402E-B112-7CEFCD2089C1}" srcOrd="3" destOrd="0" presId="urn:microsoft.com/office/officeart/2005/8/layout/bProcess2"/>
    <dgm:cxn modelId="{E1B60417-41D6-4041-B9EC-0885AF3803A9}" type="presParOf" srcId="{41D7D652-A89C-4273-8BA5-8911D92E30A0}" destId="{C0BB1DC1-4305-473D-A840-79F14998FDDA}" srcOrd="4" destOrd="0" presId="urn:microsoft.com/office/officeart/2005/8/layout/bProcess2"/>
    <dgm:cxn modelId="{125934EB-1205-4356-8721-15BF618D35BA}" type="presParOf" srcId="{C0BB1DC1-4305-473D-A840-79F14998FDDA}" destId="{9C4BACD0-E5A0-4B9C-BBD2-2BB63B64430C}" srcOrd="0" destOrd="0" presId="urn:microsoft.com/office/officeart/2005/8/layout/bProcess2"/>
    <dgm:cxn modelId="{1254859F-BCA3-4E22-B630-38DB09D0DC2B}" type="presParOf" srcId="{C0BB1DC1-4305-473D-A840-79F14998FDDA}" destId="{09B7AF6C-9A32-4A0E-8251-04431B2BE457}" srcOrd="1" destOrd="0" presId="urn:microsoft.com/office/officeart/2005/8/layout/bProcess2"/>
    <dgm:cxn modelId="{CEEC1521-1DAC-490A-87C4-10F4AF7C6065}" type="presParOf" srcId="{41D7D652-A89C-4273-8BA5-8911D92E30A0}" destId="{F869C155-9572-43FC-AADD-2F1FE916250A}" srcOrd="5" destOrd="0" presId="urn:microsoft.com/office/officeart/2005/8/layout/bProcess2"/>
    <dgm:cxn modelId="{63F661E8-7B56-444B-8E9F-70FF11BF6F39}" type="presParOf" srcId="{41D7D652-A89C-4273-8BA5-8911D92E30A0}" destId="{F0084685-808B-44B9-8108-98B6B04C7623}" srcOrd="6" destOrd="0" presId="urn:microsoft.com/office/officeart/2005/8/layout/bProcess2"/>
    <dgm:cxn modelId="{C2709202-016E-4A84-9F0F-3B1AB0EF5753}" type="presParOf" srcId="{F0084685-808B-44B9-8108-98B6B04C7623}" destId="{F1E696F0-C3AC-4F8E-98BD-DFF89182D0FC}" srcOrd="0" destOrd="0" presId="urn:microsoft.com/office/officeart/2005/8/layout/bProcess2"/>
    <dgm:cxn modelId="{6C5E7A97-5FE6-410B-9CAB-0B906EA33C89}" type="presParOf" srcId="{F0084685-808B-44B9-8108-98B6B04C7623}" destId="{A713DA15-D4F8-44DD-B514-FB26295EC7E1}" srcOrd="1" destOrd="0" presId="urn:microsoft.com/office/officeart/2005/8/layout/bProcess2"/>
    <dgm:cxn modelId="{4619F1A6-F426-4E26-8195-72063E6AC151}" type="presParOf" srcId="{41D7D652-A89C-4273-8BA5-8911D92E30A0}" destId="{D1F9EBC1-AAB6-43EC-A81D-75A2F3DA8AA4}" srcOrd="7" destOrd="0" presId="urn:microsoft.com/office/officeart/2005/8/layout/bProcess2"/>
    <dgm:cxn modelId="{D040A18D-D253-4A02-A15B-76D7F47612DC}" type="presParOf" srcId="{41D7D652-A89C-4273-8BA5-8911D92E30A0}" destId="{96960058-7E82-4057-9890-B8E9EE2DD574}" srcOrd="8" destOrd="0" presId="urn:microsoft.com/office/officeart/2005/8/layout/bProcess2"/>
    <dgm:cxn modelId="{E63E297E-8C03-4070-A9AC-0CBA7EB43D21}" type="presParOf" srcId="{96960058-7E82-4057-9890-B8E9EE2DD574}" destId="{0093D473-4891-45F4-ABEB-7B260DD344C8}" srcOrd="0" destOrd="0" presId="urn:microsoft.com/office/officeart/2005/8/layout/bProcess2"/>
    <dgm:cxn modelId="{FAB7DE2D-31E6-4E84-A483-4FD8AF9821A5}" type="presParOf" srcId="{96960058-7E82-4057-9890-B8E9EE2DD574}" destId="{FD02DA44-192F-4060-8298-A6C397A07B7E}" srcOrd="1" destOrd="0" presId="urn:microsoft.com/office/officeart/2005/8/layout/bProcess2"/>
    <dgm:cxn modelId="{F6684901-A075-499F-8A49-3FD01C616D39}" type="presParOf" srcId="{41D7D652-A89C-4273-8BA5-8911D92E30A0}" destId="{23ABF2D6-8A7E-447F-A560-EC98C11AADB5}" srcOrd="9" destOrd="0" presId="urn:microsoft.com/office/officeart/2005/8/layout/bProcess2"/>
    <dgm:cxn modelId="{34F7ED6C-3286-4C02-BAFE-4473546EF228}" type="presParOf" srcId="{41D7D652-A89C-4273-8BA5-8911D92E30A0}" destId="{26717983-2506-49E7-968E-AD39CAD4995C}" srcOrd="10" destOrd="0" presId="urn:microsoft.com/office/officeart/2005/8/layout/bProcess2"/>
    <dgm:cxn modelId="{2BEB1A25-25C2-41DA-A03F-59DC030B91B4}" type="presParOf" srcId="{26717983-2506-49E7-968E-AD39CAD4995C}" destId="{7C93CAC1-95BD-41E7-B354-3D78B0A8408F}" srcOrd="0" destOrd="0" presId="urn:microsoft.com/office/officeart/2005/8/layout/bProcess2"/>
    <dgm:cxn modelId="{B05A9EAA-6F46-49D9-9050-EC2DF152CE1B}" type="presParOf" srcId="{26717983-2506-49E7-968E-AD39CAD4995C}" destId="{C90512C6-84A5-41BE-96C6-CF79D98C6D7A}" srcOrd="1" destOrd="0" presId="urn:microsoft.com/office/officeart/2005/8/layout/bProcess2"/>
    <dgm:cxn modelId="{88A59753-75BC-4EAA-A6F7-95FAC6C33A05}" type="presParOf" srcId="{41D7D652-A89C-4273-8BA5-8911D92E30A0}" destId="{49FF0E8B-EF97-4D82-B1A2-9A6441862D17}" srcOrd="11" destOrd="0" presId="urn:microsoft.com/office/officeart/2005/8/layout/bProcess2"/>
    <dgm:cxn modelId="{D261187E-01D1-4E13-A848-F1FB36BF2FBB}" type="presParOf" srcId="{41D7D652-A89C-4273-8BA5-8911D92E30A0}" destId="{2F6C5A5D-DD3D-48C9-A0CE-A11CA0D8DB37}" srcOrd="12" destOrd="0" presId="urn:microsoft.com/office/officeart/2005/8/layout/bProcess2"/>
    <dgm:cxn modelId="{FB06A30A-21CA-45F7-8F69-B401106407DA}" type="presParOf" srcId="{2F6C5A5D-DD3D-48C9-A0CE-A11CA0D8DB37}" destId="{7B52409B-3E53-433A-8B4A-5A98278E57E9}" srcOrd="0" destOrd="0" presId="urn:microsoft.com/office/officeart/2005/8/layout/bProcess2"/>
    <dgm:cxn modelId="{99C8ACA6-A2B9-44D9-B121-C770484AD06B}" type="presParOf" srcId="{2F6C5A5D-DD3D-48C9-A0CE-A11CA0D8DB37}" destId="{B52E2555-441E-4C2E-B0E9-4AF5A8A9E4E7}" srcOrd="1" destOrd="0" presId="urn:microsoft.com/office/officeart/2005/8/layout/bProcess2"/>
    <dgm:cxn modelId="{F0356919-D30B-4D9B-878A-5FCAB5FB5158}" type="presParOf" srcId="{41D7D652-A89C-4273-8BA5-8911D92E30A0}" destId="{6B153EE7-A150-4F0E-9047-B44BFC00F9D4}" srcOrd="13" destOrd="0" presId="urn:microsoft.com/office/officeart/2005/8/layout/bProcess2"/>
    <dgm:cxn modelId="{312F660E-BFEF-4D49-AF61-178E202688CA}" type="presParOf" srcId="{41D7D652-A89C-4273-8BA5-8911D92E30A0}" destId="{D2AEB04D-39C2-41C4-A77D-BC9EE2857B2D}" srcOrd="14" destOrd="0" presId="urn:microsoft.com/office/officeart/2005/8/layout/bProcess2"/>
    <dgm:cxn modelId="{23A158B5-2552-4CBE-86BD-C48EF432D333}" type="presParOf" srcId="{D2AEB04D-39C2-41C4-A77D-BC9EE2857B2D}" destId="{5879D095-F746-4331-A039-F6F868FE82B3}" srcOrd="0" destOrd="0" presId="urn:microsoft.com/office/officeart/2005/8/layout/bProcess2"/>
    <dgm:cxn modelId="{3D1165B2-2A3C-4CFE-ACD7-14F00AF93F69}" type="presParOf" srcId="{D2AEB04D-39C2-41C4-A77D-BC9EE2857B2D}" destId="{BF4DE2EC-A23A-4772-A50A-9810851F1CAE}" srcOrd="1" destOrd="0" presId="urn:microsoft.com/office/officeart/2005/8/layout/bProcess2"/>
    <dgm:cxn modelId="{BE1B634B-653D-4A3F-B3B0-A2768C84D00B}" type="presParOf" srcId="{41D7D652-A89C-4273-8BA5-8911D92E30A0}" destId="{570504A2-D7B1-45F6-B116-F4AD487C0F74}" srcOrd="15" destOrd="0" presId="urn:microsoft.com/office/officeart/2005/8/layout/bProcess2"/>
    <dgm:cxn modelId="{58E99A49-68F4-4C05-989C-23C6240197BE}" type="presParOf" srcId="{41D7D652-A89C-4273-8BA5-8911D92E30A0}" destId="{64CF1DA4-7797-4940-845E-E1151738415E}" srcOrd="16" destOrd="0" presId="urn:microsoft.com/office/officeart/2005/8/layout/b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Microsoft ASP.NET Connections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/>
              <a:t>Updates will be available at http://www.devconnections.com/updates/LasVegas _06/ASP_Connections</a:t>
            </a:r>
            <a:r>
              <a:rPr lang="en-US" sz="1200"/>
              <a:t> 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019800" y="8685213"/>
            <a:ext cx="836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5570259-788C-4C52-B1AE-A05CC8939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Nov 6-9, 2006, Las Vegas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Microsoft ASP.NET Connections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Nov 6-9, 2006, Las Vegas</a:t>
            </a:r>
          </a:p>
        </p:txBody>
      </p:sp>
      <p:sp>
        <p:nvSpPr>
          <p:cNvPr id="717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/>
              <a:t>Updates will be available at http://www.devconnections.com/updates/LasVegas _06/ASP_Connections</a:t>
            </a:r>
          </a:p>
        </p:txBody>
      </p:sp>
      <p:sp>
        <p:nvSpPr>
          <p:cNvPr id="61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72200" y="8685213"/>
            <a:ext cx="684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D4AB345-5430-4598-84BC-AA23C6CB6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Microsoft ASP.NET Connections</a:t>
            </a:r>
          </a:p>
        </p:txBody>
      </p:sp>
      <p:sp>
        <p:nvSpPr>
          <p:cNvPr id="8195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Updates will be available at http://www.devconnections.com/updates/LasVegas _06/ASP_Connections</a:t>
            </a:r>
          </a:p>
        </p:txBody>
      </p:sp>
      <p:sp>
        <p:nvSpPr>
          <p:cNvPr id="819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7B72E6-B981-46A6-9A3C-6C8889A6123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a blog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Microsoft ASP.NET Connections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Updates will be available at http://www.devconnections.com/updates/LasVegas _06/ASP_Connections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AB345-5430-4598-84BC-AA23C6CB6A1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a blog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Microsoft ASP.NET Connections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Updates will be available at http://www.devconnections.com/updates/LasVegas _06/ASP_Connections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AB345-5430-4598-84BC-AA23C6CB6A1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Been around since Xerox</a:t>
            </a:r>
            <a:r>
              <a:rPr lang="en-US" baseline="0" dirty="0" smtClean="0"/>
              <a:t> in </a:t>
            </a:r>
            <a:r>
              <a:rPr lang="en-US" dirty="0" smtClean="0"/>
              <a:t>1979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Microsoft ASP.NET Connections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Updates will be available at http://www.devconnections.com/updates/LasVegas _06/ASP_Connections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AB345-5430-4598-84BC-AA23C6CB6A1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Been around since Xerox</a:t>
            </a:r>
            <a:r>
              <a:rPr lang="en-US" baseline="0" dirty="0" smtClean="0"/>
              <a:t> in </a:t>
            </a:r>
            <a:r>
              <a:rPr lang="en-US" dirty="0" smtClean="0"/>
              <a:t>1979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Microsoft ASP.NET Connections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Updates will be available at http://www.devconnections.com/updates/LasVegas _06/ASP_Connections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AB345-5430-4598-84BC-AA23C6CB6A1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Been around since Xerox</a:t>
            </a:r>
            <a:r>
              <a:rPr lang="en-US" baseline="0" dirty="0" smtClean="0"/>
              <a:t> in </a:t>
            </a:r>
            <a:r>
              <a:rPr lang="en-US" dirty="0" smtClean="0"/>
              <a:t>1979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Microsoft ASP.NET Connections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Updates will be available at http://www.devconnections.com/updates/LasVegas _06/ASP_Connections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AB345-5430-4598-84BC-AA23C6CB6A1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876FF-578C-4C1A-8A3D-D9CFC21450B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a blog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Microsoft ASP.NET Connections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Updates will be available at http://www.devconnections.com/updates/LasVegas _06/ASP_Connections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AB345-5430-4598-84BC-AA23C6CB6A1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a blog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Microsoft ASP.NET Connections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Updates will be available at http://www.devconnections.com/updates/LasVegas _06/ASP_Connections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AB345-5430-4598-84BC-AA23C6CB6A1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a blog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Microsoft ASP.NET Connections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Updates will be available at http://www.devconnections.com/updates/LasVegas _06/ASP_Connections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AB345-5430-4598-84BC-AA23C6CB6A1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a blog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Microsoft ASP.NET Connections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Updates will be available at http://www.devconnections.com/updates/LasVegas _06/ASP_Connections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AB345-5430-4598-84BC-AA23C6CB6A1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00908-712B-49E3-8072-4911685CF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AEB9C-1BCC-44A0-85CB-0D08F7478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7CDFA-AEE0-451F-AED6-11856476D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83CCB-FF9C-4C2E-81DE-47E970791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D2717-1D91-4BA3-97BF-36AF63771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27A6D-EA2F-45E2-AF61-CD4AD6A11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A4BF2-F508-453E-A1CC-073ED1D7F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8D8B8-81D7-484C-B8A1-1BB76266B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8AC4D-AE76-46DE-B7CB-337AF531E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6A2B6-1D53-4106-9751-8AA3893C3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A1083-AE38-4613-BF67-4213219A1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5" descr="Sp07_Slide_ASP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549BC23-753A-4F1B-822C-9CD3F6BF7B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FFF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FF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cottha@microsoft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elipton@microsoft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i="1" dirty="0" smtClean="0"/>
              <a:t>AMS304: Introduction to the ASP.NET Model View Controller (MVC) Framework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962400"/>
            <a:ext cx="7467600" cy="1752600"/>
          </a:xfrm>
          <a:noFill/>
        </p:spPr>
        <p:txBody>
          <a:bodyPr/>
          <a:lstStyle/>
          <a:p>
            <a:pPr eaLnBrk="1" hangingPunct="1">
              <a:tabLst>
                <a:tab pos="1371600" algn="ctr"/>
                <a:tab pos="5713413" algn="ctr"/>
              </a:tabLst>
            </a:pPr>
            <a:r>
              <a:rPr lang="en-US" dirty="0" smtClean="0"/>
              <a:t>	Scott Hanselman            	Eilon Lipton</a:t>
            </a:r>
            <a:br>
              <a:rPr lang="en-US" dirty="0" smtClean="0"/>
            </a:br>
            <a:r>
              <a:rPr lang="en-US" dirty="0" smtClean="0"/>
              <a:t>	Microsoft                       	 </a:t>
            </a:r>
            <a:r>
              <a:rPr lang="en-US" dirty="0" err="1" smtClean="0"/>
              <a:t>Microsoft</a:t>
            </a:r>
            <a:endParaRPr lang="en-US" dirty="0" smtClean="0"/>
          </a:p>
          <a:p>
            <a:pPr eaLnBrk="1" hangingPunct="1">
              <a:tabLst>
                <a:tab pos="1600200" algn="ctr"/>
                <a:tab pos="6116638" algn="ctr"/>
              </a:tabLst>
            </a:pPr>
            <a:r>
              <a:rPr lang="en-US" sz="2800" i="1" dirty="0" smtClean="0"/>
              <a:t>	</a:t>
            </a:r>
            <a:r>
              <a:rPr lang="en-US" sz="1800" i="1" dirty="0" smtClean="0">
                <a:hlinkClick r:id="rId3"/>
              </a:rPr>
              <a:t>scottha@microsoft.com</a:t>
            </a:r>
            <a:r>
              <a:rPr lang="en-US" sz="1800" i="1" dirty="0" smtClean="0"/>
              <a:t> 	</a:t>
            </a:r>
            <a:r>
              <a:rPr lang="en-US" sz="1800" i="1" dirty="0" smtClean="0">
                <a:hlinkClick r:id="rId4"/>
              </a:rPr>
              <a:t>elipton@microsoft.com</a:t>
            </a:r>
            <a:r>
              <a:rPr lang="en-US" sz="1800" i="1" dirty="0" smtClean="0"/>
              <a:t> </a:t>
            </a:r>
            <a:endParaRPr lang="en-US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MVC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Basic Controller Handling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Scenarios, Goals and Design</a:t>
            </a:r>
          </a:p>
          <a:p>
            <a:pPr lvl="1"/>
            <a:r>
              <a:rPr lang="en-US" dirty="0" smtClean="0"/>
              <a:t>URLs route to controller “actions”, not pages – mark actions in Controller.</a:t>
            </a:r>
          </a:p>
          <a:p>
            <a:pPr lvl="1"/>
            <a:r>
              <a:rPr lang="en-US" dirty="0" smtClean="0"/>
              <a:t>Controller executes logic, chooses view.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3429000"/>
            <a:ext cx="6705600" cy="298543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</a:rPr>
              <a:t> 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[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ControllerAction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]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public void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ShowPost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id) {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 Post p =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PostRepository.GetPostById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(id);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 if (p != null) {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    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RenderView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("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showpost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", p);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 } else {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    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RenderView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("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nosuchpost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", id);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 }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Basic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Scenarios, Goals and Design:</a:t>
            </a:r>
          </a:p>
          <a:p>
            <a:pPr lvl="1"/>
            <a:r>
              <a:rPr lang="en-US" dirty="0" smtClean="0"/>
              <a:t>Are for rendering/output. </a:t>
            </a:r>
          </a:p>
          <a:p>
            <a:pPr lvl="2"/>
            <a:r>
              <a:rPr lang="en-US" dirty="0" smtClean="0"/>
              <a:t>Pre-defined and extensible rendering helpers</a:t>
            </a:r>
          </a:p>
          <a:p>
            <a:pPr lvl="1"/>
            <a:r>
              <a:rPr lang="en-US" dirty="0" smtClean="0"/>
              <a:t>Can use .ASPX, .ASCX, .MASTER, etc.</a:t>
            </a:r>
          </a:p>
          <a:p>
            <a:pPr lvl="1"/>
            <a:r>
              <a:rPr lang="en-US" dirty="0" smtClean="0"/>
              <a:t>Can replace with other view technologies:</a:t>
            </a:r>
          </a:p>
          <a:p>
            <a:pPr lvl="2"/>
            <a:r>
              <a:rPr lang="en-US" dirty="0" smtClean="0"/>
              <a:t>Template engines (</a:t>
            </a:r>
            <a:r>
              <a:rPr lang="en-US" dirty="0" err="1" smtClean="0"/>
              <a:t>NVelocity</a:t>
            </a:r>
            <a:r>
              <a:rPr lang="en-US" dirty="0" smtClean="0"/>
              <a:t>, Brail, …).</a:t>
            </a:r>
          </a:p>
          <a:p>
            <a:pPr lvl="2"/>
            <a:r>
              <a:rPr lang="en-US" dirty="0" smtClean="0"/>
              <a:t>Output formats (images, RSS, JSON, …).</a:t>
            </a:r>
          </a:p>
          <a:p>
            <a:pPr lvl="2"/>
            <a:r>
              <a:rPr lang="en-US" dirty="0" smtClean="0"/>
              <a:t>Mock out for testing.</a:t>
            </a:r>
          </a:p>
          <a:p>
            <a:pPr lvl="1"/>
            <a:r>
              <a:rPr lang="en-US" dirty="0" smtClean="0"/>
              <a:t>Controller sets data on the View</a:t>
            </a:r>
          </a:p>
          <a:p>
            <a:pPr lvl="2"/>
            <a:r>
              <a:rPr lang="en-US" dirty="0" smtClean="0"/>
              <a:t>Loosely typed or strongly typed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URL Routing – Pretty URIs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524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Developers adds Routes to a global </a:t>
            </a:r>
            <a:r>
              <a:rPr lang="en-US" sz="2200" dirty="0" err="1" smtClean="0"/>
              <a:t>RouteTable</a:t>
            </a:r>
            <a:endParaRPr lang="en-US" sz="2200" dirty="0" smtClean="0"/>
          </a:p>
          <a:p>
            <a:r>
              <a:rPr lang="en-US" sz="2200" dirty="0" smtClean="0"/>
              <a:t>Mapping creates a </a:t>
            </a:r>
            <a:r>
              <a:rPr lang="en-US" sz="2200" dirty="0" err="1" smtClean="0"/>
              <a:t>RouteData</a:t>
            </a:r>
            <a:r>
              <a:rPr lang="en-US" sz="2200" dirty="0" smtClean="0"/>
              <a:t> - a bag of key/values</a:t>
            </a:r>
          </a:p>
          <a:p>
            <a:endParaRPr lang="en-US" sz="22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4800" y="2209800"/>
            <a:ext cx="8610600" cy="440120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protected 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void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Application_Start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(object sender,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EventArgs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e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) {</a:t>
            </a:r>
          </a:p>
          <a:p>
            <a:endParaRPr lang="en-US" sz="2000" dirty="0" smtClean="0">
              <a:solidFill>
                <a:schemeClr val="tx1">
                  <a:lumMod val="10000"/>
                </a:schemeClr>
              </a:solidFill>
              <a:latin typeface="Consolas" pitchFamily="49" charset="0"/>
              <a:cs typeface="Courier New" pitchFamily="49" charset="0"/>
            </a:endParaRP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RouteTable.Routes.Add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(new Route {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Url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= "Blog/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bydate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/[year]/[month]/[day]",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Defaults = new { controller="blog", action="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showposts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" },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Validation = new { year=@"\d{1,4}", month= @"\d{1,2}", </a:t>
            </a:r>
            <a:b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                    day = @"\d{1,2}"} });</a:t>
            </a:r>
          </a:p>
          <a:p>
            <a:endParaRPr lang="en-US" sz="2000" dirty="0" smtClean="0">
              <a:solidFill>
                <a:schemeClr val="tx1">
                  <a:lumMod val="10000"/>
                </a:schemeClr>
              </a:solidFill>
              <a:latin typeface="Consolas" pitchFamily="49" charset="0"/>
              <a:cs typeface="Courier New" pitchFamily="49" charset="0"/>
            </a:endParaRP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RouteTable.Routes.Add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(new Route {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Url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= "[controller]/[action]/[id]",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RouteHandler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typeof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MvcRouteHandler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) });</a:t>
            </a:r>
          </a:p>
          <a:p>
            <a:endParaRPr lang="en-US" sz="2000" dirty="0" smtClean="0">
              <a:solidFill>
                <a:schemeClr val="tx1">
                  <a:lumMod val="10000"/>
                </a:schemeClr>
              </a:solidFill>
              <a:latin typeface="Consolas" pitchFamily="49" charset="0"/>
              <a:cs typeface="Courier New" pitchFamily="49" charset="0"/>
            </a:endParaRP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} </a:t>
            </a:r>
            <a:endParaRPr lang="en-US" sz="2000" dirty="0">
              <a:solidFill>
                <a:schemeClr val="tx1">
                  <a:lumMod val="10000"/>
                </a:schemeClr>
              </a:solidFill>
              <a:latin typeface="Consolas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Demo – Routing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route less travelled…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TEST IT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MVC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and TDD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Mockable</a:t>
            </a:r>
            <a:r>
              <a:rPr lang="en-US" dirty="0" smtClean="0"/>
              <a:t> </a:t>
            </a:r>
            <a:r>
              <a:rPr lang="en-US" dirty="0" err="1" smtClean="0"/>
              <a:t>Intrinsics</a:t>
            </a:r>
            <a:endParaRPr lang="en-US" dirty="0" smtClean="0"/>
          </a:p>
          <a:p>
            <a:pPr lvl="1"/>
            <a:r>
              <a:rPr lang="en-US" dirty="0" err="1" smtClean="0"/>
              <a:t>IHttpContext</a:t>
            </a:r>
            <a:r>
              <a:rPr lang="en-US" dirty="0" smtClean="0"/>
              <a:t>, </a:t>
            </a:r>
            <a:r>
              <a:rPr lang="en-US" dirty="0" err="1" smtClean="0"/>
              <a:t>IHttpResponse</a:t>
            </a:r>
            <a:r>
              <a:rPr lang="en-US" dirty="0" smtClean="0"/>
              <a:t>, </a:t>
            </a:r>
            <a:r>
              <a:rPr lang="en-US" dirty="0" err="1" smtClean="0"/>
              <a:t>IHttpRequest</a:t>
            </a:r>
            <a:endParaRPr lang="en-US" dirty="0" smtClean="0"/>
          </a:p>
          <a:p>
            <a:r>
              <a:rPr lang="en-US" dirty="0" smtClean="0"/>
              <a:t>Extensibility </a:t>
            </a:r>
          </a:p>
          <a:p>
            <a:pPr lvl="1"/>
            <a:r>
              <a:rPr lang="en-US" dirty="0" err="1" smtClean="0"/>
              <a:t>IController</a:t>
            </a:r>
            <a:endParaRPr lang="en-US" dirty="0" smtClean="0"/>
          </a:p>
          <a:p>
            <a:pPr lvl="1"/>
            <a:r>
              <a:rPr lang="en-US" dirty="0" err="1" smtClean="0"/>
              <a:t>IControllerFactory</a:t>
            </a:r>
            <a:endParaRPr lang="en-US" dirty="0" smtClean="0"/>
          </a:p>
          <a:p>
            <a:pPr lvl="1"/>
            <a:r>
              <a:rPr lang="en-US" dirty="0" err="1" smtClean="0"/>
              <a:t>IRouteHandler</a:t>
            </a:r>
            <a:endParaRPr lang="en-US" dirty="0" smtClean="0"/>
          </a:p>
          <a:p>
            <a:pPr lvl="1"/>
            <a:r>
              <a:rPr lang="en-US" dirty="0" err="1" smtClean="0"/>
              <a:t>IView</a:t>
            </a:r>
            <a:endParaRPr lang="en-US" dirty="0" smtClean="0"/>
          </a:p>
          <a:p>
            <a:pPr lvl="1"/>
            <a:r>
              <a:rPr lang="en-US" dirty="0" err="1" smtClean="0"/>
              <a:t>IViewFactory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Testing Controller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609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 requirement to mock out full ASP.NET runtime.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779687"/>
            <a:ext cx="8305800" cy="34163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TestMethod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]</a:t>
            </a:r>
          </a:p>
          <a:p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public void 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ShowPostsDisplayPostView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TestPostRepository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repository = new 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TestPostRepository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();</a:t>
            </a:r>
          </a:p>
          <a:p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TestViewFactory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viewFactory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= new 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TestViewFactory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();</a:t>
            </a:r>
          </a:p>
          <a:p>
            <a:endParaRPr lang="en-US" dirty="0" smtClean="0">
              <a:solidFill>
                <a:schemeClr val="tx1">
                  <a:lumMod val="10000"/>
                </a:schemeClr>
              </a:solidFill>
              <a:latin typeface="Consolas" pitchFamily="49" charset="0"/>
              <a:cs typeface="Courier New" pitchFamily="49" charset="0"/>
            </a:endParaRPr>
          </a:p>
          <a:p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BlogController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controller = new 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BlogController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(…);</a:t>
            </a:r>
          </a:p>
          <a:p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controller.ShowPost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(2);</a:t>
            </a:r>
          </a:p>
          <a:p>
            <a:endParaRPr lang="en-US" dirty="0" smtClean="0">
              <a:solidFill>
                <a:schemeClr val="tx1">
                  <a:lumMod val="10000"/>
                </a:schemeClr>
              </a:solidFill>
              <a:latin typeface="Consolas" pitchFamily="49" charset="0"/>
              <a:cs typeface="Courier New" pitchFamily="49" charset="0"/>
            </a:endParaRPr>
          </a:p>
          <a:p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Assert.AreEqual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showpost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", 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viewFactory.LastRequestedView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Assert.IsTrue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repository.GetPostByIdWasCalled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Assert.AreEqual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(2, </a:t>
            </a:r>
            <a:r>
              <a:rPr lang="en-US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repository.LastRequestedPostId</a:t>
            </a:r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Controller Factory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67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Scenarios, Goals and Design:</a:t>
            </a:r>
          </a:p>
          <a:p>
            <a:pPr lvl="1"/>
            <a:r>
              <a:rPr lang="en-US" dirty="0" smtClean="0"/>
              <a:t>Hook creation of controller instance</a:t>
            </a:r>
          </a:p>
          <a:p>
            <a:pPr lvl="2"/>
            <a:r>
              <a:rPr lang="en-US" dirty="0" smtClean="0"/>
              <a:t>Dependency Injection.</a:t>
            </a:r>
          </a:p>
          <a:p>
            <a:pPr lvl="2"/>
            <a:r>
              <a:rPr lang="en-US" dirty="0" smtClean="0"/>
              <a:t>Object Interception.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81000" y="3352800"/>
            <a:ext cx="8382000" cy="31700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public interface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IControllerFactory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{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IController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CreateController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IHttpContext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context, </a:t>
            </a:r>
            <a:b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    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RouteData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routeData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, 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     Type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controllerType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);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}</a:t>
            </a:r>
          </a:p>
          <a:p>
            <a:endParaRPr lang="en-US" sz="2000" dirty="0" smtClean="0">
              <a:solidFill>
                <a:schemeClr val="tx1">
                  <a:lumMod val="10000"/>
                </a:schemeClr>
              </a:solidFill>
              <a:latin typeface="Consolas" pitchFamily="49" charset="0"/>
              <a:cs typeface="Courier New" pitchFamily="49" charset="0"/>
            </a:endParaRP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protected void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Application_Start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(object s,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EventArgs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e) {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ControllerBuilder.Current.SetDefaultControllerFactory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typeof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MyControllerFactory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));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View Factory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752600"/>
          </a:xfrm>
        </p:spPr>
        <p:txBody>
          <a:bodyPr/>
          <a:lstStyle/>
          <a:p>
            <a:r>
              <a:rPr lang="en-US" dirty="0" smtClean="0"/>
              <a:t>Scenarios, Goals and Design:</a:t>
            </a:r>
          </a:p>
          <a:p>
            <a:pPr lvl="1"/>
            <a:r>
              <a:rPr lang="en-US" dirty="0" smtClean="0"/>
              <a:t>Mock out views for testing</a:t>
            </a:r>
          </a:p>
          <a:p>
            <a:pPr lvl="1"/>
            <a:r>
              <a:rPr lang="en-US" dirty="0" smtClean="0"/>
              <a:t>Replace ASPX with other technologies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971800"/>
            <a:ext cx="8382000" cy="3477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public interface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IViewFactory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{ 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IView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CreateView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IHttpContext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context, </a:t>
            </a:r>
            <a:b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   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RouteData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routeData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,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    string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viewName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, string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layoutName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, </a:t>
            </a:r>
            <a:b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    object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viewData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); 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} </a:t>
            </a:r>
          </a:p>
          <a:p>
            <a:endParaRPr lang="en-US" sz="2000" dirty="0" smtClean="0">
              <a:solidFill>
                <a:schemeClr val="tx1">
                  <a:lumMod val="10000"/>
                </a:schemeClr>
              </a:solidFill>
              <a:latin typeface="Consolas" pitchFamily="49" charset="0"/>
              <a:cs typeface="Courier New" pitchFamily="49" charset="0"/>
            </a:endParaRP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Inside controller class:</a:t>
            </a: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ViewFactory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= new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XmlViewFactory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(...);</a:t>
            </a:r>
          </a:p>
          <a:p>
            <a:endParaRPr lang="en-US" sz="2000" dirty="0" smtClean="0">
              <a:solidFill>
                <a:schemeClr val="tx1">
                  <a:lumMod val="10000"/>
                </a:schemeClr>
              </a:solidFill>
              <a:latin typeface="Consolas" pitchFamily="49" charset="0"/>
              <a:cs typeface="Courier New" pitchFamily="49" charset="0"/>
            </a:endParaRPr>
          </a:p>
          <a:p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   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RenderView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("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foo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", </a:t>
            </a:r>
            <a:r>
              <a:rPr lang="en-US" sz="2000" dirty="0" err="1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myData</a:t>
            </a:r>
            <a:r>
              <a:rPr lang="en-US" sz="2000" dirty="0" smtClean="0">
                <a:solidFill>
                  <a:schemeClr val="tx1">
                    <a:lumMod val="10000"/>
                  </a:schemeClr>
                </a:solidFill>
                <a:latin typeface="Consolas" pitchFamily="49" charset="0"/>
                <a:cs typeface="Courier New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MVC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Demo – TDD	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Wasn’t this demo technically supposed to be first?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470025"/>
          </a:xfrm>
        </p:spPr>
        <p:txBody>
          <a:bodyPr/>
          <a:lstStyle/>
          <a:p>
            <a:r>
              <a:rPr lang="en-US" sz="4800" dirty="0" smtClean="0"/>
              <a:t>Demo – </a:t>
            </a:r>
            <a:r>
              <a:rPr lang="en-US" sz="4800" dirty="0" smtClean="0"/>
              <a:t>Dynamic Data   </a:t>
            </a:r>
            <a:br>
              <a:rPr lang="en-US" sz="4800" dirty="0" smtClean="0"/>
            </a:br>
            <a:r>
              <a:rPr lang="en-US" sz="4800" dirty="0" smtClean="0"/>
              <a:t>              Controls</a:t>
            </a:r>
            <a:endParaRPr lang="en-US" sz="4800" dirty="0"/>
          </a:p>
        </p:txBody>
      </p:sp>
      <p:sp>
        <p:nvSpPr>
          <p:cNvPr id="8" name="Rectangle 7"/>
          <p:cNvSpPr/>
          <p:nvPr/>
        </p:nvSpPr>
        <p:spPr>
          <a:xfrm>
            <a:off x="2362200" y="4038600"/>
            <a:ext cx="57663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spcBef>
                <a:spcPct val="20000"/>
              </a:spcBef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Not DDE. Scared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you, didn’t </a:t>
            </a:r>
            <a:r>
              <a:rPr lang="en-US" sz="3200" kern="0" dirty="0" smtClean="0">
                <a:solidFill>
                  <a:srgbClr val="FFFF66"/>
                </a:solidFill>
                <a:latin typeface="Arial"/>
              </a:rPr>
              <a:t>I?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Demo – </a:t>
            </a:r>
            <a:r>
              <a:rPr lang="en-US" sz="4800" dirty="0" err="1" smtClean="0"/>
              <a:t>ImageGen</a:t>
            </a:r>
            <a:r>
              <a:rPr lang="en-US" sz="4800" dirty="0" smtClean="0"/>
              <a:t>	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It’s your thing. </a:t>
            </a:r>
            <a:br>
              <a:rPr lang="en-US" dirty="0" smtClean="0"/>
            </a:br>
            <a:r>
              <a:rPr lang="en-US" dirty="0" smtClean="0"/>
              <a:t>Do what you </a:t>
            </a:r>
            <a:r>
              <a:rPr lang="en-US" dirty="0" err="1" smtClean="0"/>
              <a:t>wanna</a:t>
            </a:r>
            <a:r>
              <a:rPr lang="en-US" dirty="0" smtClean="0"/>
              <a:t> do.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470025"/>
          </a:xfrm>
        </p:spPr>
        <p:txBody>
          <a:bodyPr/>
          <a:lstStyle/>
          <a:p>
            <a:r>
              <a:rPr lang="en-US" sz="4800" dirty="0" smtClean="0"/>
              <a:t>Demo – Ruby View Engine</a:t>
            </a:r>
            <a:br>
              <a:rPr lang="en-US" sz="4800" dirty="0" smtClean="0"/>
            </a:br>
            <a:r>
              <a:rPr lang="en-US" sz="4800" dirty="0" smtClean="0"/>
              <a:t>&amp; Python Controller 	</a:t>
            </a:r>
            <a:endParaRPr lang="en-US" sz="4800" dirty="0"/>
          </a:p>
        </p:txBody>
      </p:sp>
      <p:sp>
        <p:nvSpPr>
          <p:cNvPr id="8" name="Rectangle 7"/>
          <p:cNvSpPr/>
          <p:nvPr/>
        </p:nvSpPr>
        <p:spPr>
          <a:xfrm>
            <a:off x="1219200" y="4191000"/>
            <a:ext cx="67923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spcBef>
                <a:spcPct val="20000"/>
              </a:spcBef>
            </a:pPr>
            <a:r>
              <a:rPr lang="en-US" sz="3200" kern="0" dirty="0" smtClean="0">
                <a:solidFill>
                  <a:srgbClr val="FFFF66"/>
                </a:solidFill>
                <a:latin typeface="Arial"/>
              </a:rPr>
              <a:t>It’s a kinder, gentler Microsoft.</a:t>
            </a:r>
            <a:br>
              <a:rPr lang="en-US" sz="3200" kern="0" dirty="0" smtClean="0">
                <a:solidFill>
                  <a:srgbClr val="FFFF66"/>
                </a:solidFill>
                <a:latin typeface="Arial"/>
              </a:rPr>
            </a:br>
            <a:r>
              <a:rPr lang="en-US" sz="3200" kern="0" dirty="0" smtClean="0">
                <a:solidFill>
                  <a:srgbClr val="FFFF66"/>
                </a:solidFill>
                <a:latin typeface="Arial"/>
              </a:rPr>
              <a:t>No seriously. Hug?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470025"/>
          </a:xfrm>
        </p:spPr>
        <p:txBody>
          <a:bodyPr/>
          <a:lstStyle/>
          <a:p>
            <a:r>
              <a:rPr lang="en-US" sz="4800" dirty="0" smtClean="0"/>
              <a:t>Demo – XML-RPC</a:t>
            </a:r>
            <a:endParaRPr lang="en-US" sz="4800" dirty="0"/>
          </a:p>
        </p:txBody>
      </p:sp>
      <p:sp>
        <p:nvSpPr>
          <p:cNvPr id="8" name="Rectangle 7"/>
          <p:cNvSpPr/>
          <p:nvPr/>
        </p:nvSpPr>
        <p:spPr>
          <a:xfrm>
            <a:off x="2362200" y="4038600"/>
            <a:ext cx="35573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spcBef>
                <a:spcPct val="20000"/>
              </a:spcBef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SOAP is for dorks.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This is not Web Forms 4.0</a:t>
            </a:r>
          </a:p>
          <a:p>
            <a:pPr lvl="1"/>
            <a:r>
              <a:rPr lang="en-US" sz="2400" dirty="0" smtClean="0"/>
              <a:t>It’s about alternatives. Car vs. Motorcycle.</a:t>
            </a:r>
          </a:p>
          <a:p>
            <a:r>
              <a:rPr lang="en-US" sz="2800" dirty="0" smtClean="0"/>
              <a:t>Simple or as complex as you like</a:t>
            </a:r>
          </a:p>
          <a:p>
            <a:pPr lvl="1"/>
            <a:r>
              <a:rPr lang="en-US" sz="2400" dirty="0" smtClean="0"/>
              <a:t>Extend it, add IOC. Or not. If the shoe pinches, don’t wear it.</a:t>
            </a:r>
          </a:p>
          <a:p>
            <a:pPr>
              <a:buFontTx/>
              <a:buNone/>
            </a:pPr>
            <a:endParaRPr lang="en-US" sz="500" dirty="0" smtClean="0"/>
          </a:p>
          <a:p>
            <a:r>
              <a:rPr lang="en-US" sz="2800" dirty="0" smtClean="0"/>
              <a:t>Fundamental</a:t>
            </a:r>
          </a:p>
          <a:p>
            <a:pPr lvl="1"/>
            <a:r>
              <a:rPr lang="en-US" sz="2400" dirty="0" smtClean="0"/>
              <a:t>Part of </a:t>
            </a:r>
            <a:r>
              <a:rPr lang="en-US" sz="2400" dirty="0" err="1" smtClean="0"/>
              <a:t>System.Web</a:t>
            </a:r>
            <a:r>
              <a:rPr lang="en-US" sz="2400" dirty="0" smtClean="0"/>
              <a:t> and isn’t going anywhere.</a:t>
            </a:r>
          </a:p>
          <a:p>
            <a:r>
              <a:rPr lang="en-US" sz="2800" dirty="0" smtClean="0"/>
              <a:t>Plays Well With Others</a:t>
            </a:r>
          </a:p>
          <a:p>
            <a:pPr lvl="1"/>
            <a:r>
              <a:rPr lang="en-US" sz="2400" dirty="0" smtClean="0"/>
              <a:t>Feel free to use </a:t>
            </a:r>
            <a:r>
              <a:rPr lang="en-US" sz="2400" dirty="0" err="1" smtClean="0"/>
              <a:t>NHibernate</a:t>
            </a:r>
            <a:r>
              <a:rPr lang="en-US" sz="2400" dirty="0" smtClean="0"/>
              <a:t> for Models, Brail for Views and VB for Controllers. Be Happy.</a:t>
            </a:r>
          </a:p>
          <a:p>
            <a:pPr lvl="1"/>
            <a:endParaRPr lang="en-US" sz="105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Your Feedback is Important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/>
              <a:t>Please fill out a session evaluation form and either put them in the basket near the exit or drop them off at the conference registration desk.</a:t>
            </a:r>
          </a:p>
          <a:p>
            <a:pPr algn="ctr" eaLnBrk="1" hangingPunct="1">
              <a:buFontTx/>
              <a:buNone/>
            </a:pPr>
            <a:endParaRPr lang="en-US" smtClean="0"/>
          </a:p>
          <a:p>
            <a:pPr algn="ctr" eaLnBrk="1" hangingPunct="1">
              <a:buFontTx/>
              <a:buNone/>
            </a:pPr>
            <a:r>
              <a:rPr lang="en-US" smtClean="0"/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Goodness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Maintain Clean Separation of Concerns</a:t>
            </a:r>
          </a:p>
          <a:p>
            <a:pPr lvl="1"/>
            <a:r>
              <a:rPr lang="en-US" smtClean="0"/>
              <a:t>Easy Testing </a:t>
            </a:r>
          </a:p>
          <a:p>
            <a:pPr lvl="1"/>
            <a:r>
              <a:rPr lang="en-US" smtClean="0"/>
              <a:t>Red/Green TDD </a:t>
            </a:r>
          </a:p>
          <a:p>
            <a:pPr lvl="1"/>
            <a:r>
              <a:rPr lang="en-US" smtClean="0"/>
              <a:t>Highly maintainable applications by default</a:t>
            </a:r>
          </a:p>
          <a:p>
            <a:pPr>
              <a:buFontTx/>
              <a:buNone/>
            </a:pPr>
            <a:endParaRPr lang="en-US" sz="600" smtClean="0"/>
          </a:p>
          <a:p>
            <a:r>
              <a:rPr lang="en-US" smtClean="0"/>
              <a:t>Extensible and Pluggable</a:t>
            </a:r>
          </a:p>
          <a:p>
            <a:pPr lvl="1"/>
            <a:r>
              <a:rPr lang="en-US" smtClean="0"/>
              <a:t>Support replacing any component of the system</a:t>
            </a:r>
          </a:p>
          <a:p>
            <a:pPr lvl="1"/>
            <a:endParaRPr lang="en-US" sz="1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Goodness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 clean URLs and HTML</a:t>
            </a:r>
          </a:p>
          <a:p>
            <a:pPr lvl="1"/>
            <a:r>
              <a:rPr lang="en-US" dirty="0" smtClean="0"/>
              <a:t>SEO and REST friendly URL structures</a:t>
            </a:r>
          </a:p>
          <a:p>
            <a:pPr lvl="1"/>
            <a:endParaRPr lang="en-US" sz="1100" dirty="0" smtClean="0"/>
          </a:p>
          <a:p>
            <a:r>
              <a:rPr lang="en-US" dirty="0" smtClean="0"/>
              <a:t>Great integration within ASP.NET</a:t>
            </a:r>
          </a:p>
          <a:p>
            <a:pPr lvl="1"/>
            <a:r>
              <a:rPr lang="en-US" dirty="0" smtClean="0"/>
              <a:t>Support both static and dynamic languages</a:t>
            </a:r>
            <a:endParaRPr lang="en-US" sz="14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Point?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This is not Web Forms 4.0</a:t>
            </a:r>
          </a:p>
          <a:p>
            <a:pPr lvl="1"/>
            <a:r>
              <a:rPr lang="en-US" sz="2400" dirty="0" smtClean="0"/>
              <a:t>It’s about alternatives. Car vs. Motorcycle.</a:t>
            </a:r>
          </a:p>
          <a:p>
            <a:r>
              <a:rPr lang="en-US" sz="2800" dirty="0" smtClean="0"/>
              <a:t>Simple or as complex as you like</a:t>
            </a:r>
          </a:p>
          <a:p>
            <a:pPr lvl="1"/>
            <a:r>
              <a:rPr lang="en-US" sz="2400" dirty="0" smtClean="0"/>
              <a:t>Extend it, add IOC. Or not. If the shoe pinches, don’t wear it.</a:t>
            </a:r>
          </a:p>
          <a:p>
            <a:pPr>
              <a:buFontTx/>
              <a:buNone/>
            </a:pPr>
            <a:endParaRPr lang="en-US" sz="500" dirty="0" smtClean="0"/>
          </a:p>
          <a:p>
            <a:r>
              <a:rPr lang="en-US" sz="2800" dirty="0" smtClean="0"/>
              <a:t>Fundamental</a:t>
            </a:r>
          </a:p>
          <a:p>
            <a:pPr lvl="1"/>
            <a:r>
              <a:rPr lang="en-US" sz="2400" dirty="0" smtClean="0"/>
              <a:t>Part of </a:t>
            </a:r>
            <a:r>
              <a:rPr lang="en-US" sz="2400" dirty="0" err="1" smtClean="0"/>
              <a:t>System.Web</a:t>
            </a:r>
            <a:r>
              <a:rPr lang="en-US" sz="2400" dirty="0" smtClean="0"/>
              <a:t> and isn’t going anywhere.</a:t>
            </a:r>
          </a:p>
          <a:p>
            <a:r>
              <a:rPr lang="en-US" sz="2800" dirty="0" smtClean="0"/>
              <a:t>Plays Well With Others</a:t>
            </a:r>
          </a:p>
          <a:p>
            <a:pPr lvl="1"/>
            <a:r>
              <a:rPr lang="en-US" sz="2400" dirty="0" smtClean="0"/>
              <a:t>Feel free to use </a:t>
            </a:r>
            <a:r>
              <a:rPr lang="en-US" sz="2400" dirty="0" err="1" smtClean="0"/>
              <a:t>NHibernate</a:t>
            </a:r>
            <a:r>
              <a:rPr lang="en-US" sz="2400" dirty="0" smtClean="0"/>
              <a:t> for Models, Brail for Views and </a:t>
            </a:r>
            <a:r>
              <a:rPr lang="en-US" sz="2400" dirty="0" smtClean="0"/>
              <a:t>Whatever for </a:t>
            </a:r>
            <a:r>
              <a:rPr lang="en-US" sz="2400" dirty="0" smtClean="0"/>
              <a:t>Controllers. Be Happy.</a:t>
            </a:r>
          </a:p>
          <a:p>
            <a:pPr lvl="1"/>
            <a:endParaRPr lang="en-US" sz="105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More Detail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43400" y="1676400"/>
            <a:ext cx="480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Browser requests /Products/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Route is determined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Controller is activated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Method on Controller is invoke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Controller does some stuff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Renders View, passing in</a:t>
            </a:r>
            <a:br>
              <a:rPr lang="en-US" sz="2400" dirty="0" smtClean="0"/>
            </a:br>
            <a:r>
              <a:rPr lang="en-US" sz="2400" dirty="0" smtClean="0"/>
              <a:t>         custom </a:t>
            </a:r>
            <a:r>
              <a:rPr lang="en-US" sz="2400" dirty="0" err="1" smtClean="0"/>
              <a:t>ViewData</a:t>
            </a:r>
            <a:endParaRPr lang="en-US" sz="2400" dirty="0"/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URLs are rendered, </a:t>
            </a:r>
            <a:br>
              <a:rPr lang="en-US" sz="2400" dirty="0" smtClean="0"/>
            </a:br>
            <a:r>
              <a:rPr lang="en-US" sz="2400" dirty="0" smtClean="0"/>
              <a:t>  pointing to other</a:t>
            </a:r>
            <a:br>
              <a:rPr lang="en-US" sz="2400" dirty="0" smtClean="0"/>
            </a:br>
            <a:r>
              <a:rPr lang="en-US" sz="2400" dirty="0" smtClean="0"/>
              <a:t>  Controllers</a:t>
            </a:r>
            <a:endParaRPr 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Even More Detail – Request Flow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971800" y="1219200"/>
            <a:ext cx="53035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kern="0" dirty="0" smtClean="0">
                <a:solidFill>
                  <a:srgbClr val="FFFF66"/>
                </a:solidFill>
                <a:latin typeface="Arial"/>
              </a:rPr>
              <a:t>You can futz at each step in the process</a:t>
            </a:r>
          </a:p>
        </p:txBody>
      </p:sp>
      <p:graphicFrame>
        <p:nvGraphicFramePr>
          <p:cNvPr id="62" name="Diagram 61"/>
          <p:cNvGraphicFramePr/>
          <p:nvPr/>
        </p:nvGraphicFramePr>
        <p:xfrm>
          <a:off x="304800" y="1066800"/>
          <a:ext cx="85344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Demo – Hello MVC World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Don’t fall asleep, it’ll be worth 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A2A2A2"/>
      </a:dk1>
      <a:lt1>
        <a:srgbClr val="F8F8F8"/>
      </a:lt1>
      <a:dk2>
        <a:srgbClr val="969696"/>
      </a:dk2>
      <a:lt2>
        <a:srgbClr val="FFCC00"/>
      </a:lt2>
      <a:accent1>
        <a:srgbClr val="C4D8DA"/>
      </a:accent1>
      <a:accent2>
        <a:srgbClr val="FF9933"/>
      </a:accent2>
      <a:accent3>
        <a:srgbClr val="C9C9C9"/>
      </a:accent3>
      <a:accent4>
        <a:srgbClr val="D4D4D4"/>
      </a:accent4>
      <a:accent5>
        <a:srgbClr val="DEE9EA"/>
      </a:accent5>
      <a:accent6>
        <a:srgbClr val="E78A2D"/>
      </a:accent6>
      <a:hlink>
        <a:srgbClr val="FFCC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BEC53B"/>
        </a:dk1>
        <a:lt1>
          <a:srgbClr val="F8F8F8"/>
        </a:lt1>
        <a:dk2>
          <a:srgbClr val="111111"/>
        </a:dk2>
        <a:lt2>
          <a:srgbClr val="FFFF66"/>
        </a:lt2>
        <a:accent1>
          <a:srgbClr val="BBE0E3"/>
        </a:accent1>
        <a:accent2>
          <a:srgbClr val="FF9933"/>
        </a:accent2>
        <a:accent3>
          <a:srgbClr val="AAAAAA"/>
        </a:accent3>
        <a:accent4>
          <a:srgbClr val="D4D4D4"/>
        </a:accent4>
        <a:accent5>
          <a:srgbClr val="DAEDEF"/>
        </a:accent5>
        <a:accent6>
          <a:srgbClr val="E78A2D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BEC53B"/>
        </a:dk1>
        <a:lt1>
          <a:srgbClr val="F8F8F8"/>
        </a:lt1>
        <a:dk2>
          <a:srgbClr val="C0C0C0"/>
        </a:dk2>
        <a:lt2>
          <a:srgbClr val="FFFF66"/>
        </a:lt2>
        <a:accent1>
          <a:srgbClr val="BBE0E3"/>
        </a:accent1>
        <a:accent2>
          <a:srgbClr val="FF9933"/>
        </a:accent2>
        <a:accent3>
          <a:srgbClr val="DCDCDC"/>
        </a:accent3>
        <a:accent4>
          <a:srgbClr val="D4D4D4"/>
        </a:accent4>
        <a:accent5>
          <a:srgbClr val="DAEDEF"/>
        </a:accent5>
        <a:accent6>
          <a:srgbClr val="E78A2D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BEC53B"/>
        </a:dk1>
        <a:lt1>
          <a:srgbClr val="F8F8F8"/>
        </a:lt1>
        <a:dk2>
          <a:srgbClr val="FF6600"/>
        </a:dk2>
        <a:lt2>
          <a:srgbClr val="FFFF66"/>
        </a:lt2>
        <a:accent1>
          <a:srgbClr val="BBE0E3"/>
        </a:accent1>
        <a:accent2>
          <a:srgbClr val="FF9933"/>
        </a:accent2>
        <a:accent3>
          <a:srgbClr val="FFB8AA"/>
        </a:accent3>
        <a:accent4>
          <a:srgbClr val="D4D4D4"/>
        </a:accent4>
        <a:accent5>
          <a:srgbClr val="DAEDEF"/>
        </a:accent5>
        <a:accent6>
          <a:srgbClr val="E78A2D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BEC53B"/>
        </a:dk1>
        <a:lt1>
          <a:srgbClr val="F8F8F8"/>
        </a:lt1>
        <a:dk2>
          <a:srgbClr val="FF6600"/>
        </a:dk2>
        <a:lt2>
          <a:srgbClr val="CC0000"/>
        </a:lt2>
        <a:accent1>
          <a:srgbClr val="BBE0E3"/>
        </a:accent1>
        <a:accent2>
          <a:srgbClr val="FF9933"/>
        </a:accent2>
        <a:accent3>
          <a:srgbClr val="FFB8AA"/>
        </a:accent3>
        <a:accent4>
          <a:srgbClr val="D4D4D4"/>
        </a:accent4>
        <a:accent5>
          <a:srgbClr val="DAEDEF"/>
        </a:accent5>
        <a:accent6>
          <a:srgbClr val="E78A2D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</TotalTime>
  <Words>918</Words>
  <Application>Microsoft PowerPoint</Application>
  <PresentationFormat>On-screen Show (4:3)</PresentationFormat>
  <Paragraphs>218</Paragraphs>
  <Slides>26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AMS304: Introduction to the ASP.NET Model View Controller (MVC) Framework</vt:lpstr>
      <vt:lpstr>Intro</vt:lpstr>
      <vt:lpstr>Goodness</vt:lpstr>
      <vt:lpstr>Goodness</vt:lpstr>
      <vt:lpstr>What’s the Point?</vt:lpstr>
      <vt:lpstr>MVC</vt:lpstr>
      <vt:lpstr>A Little More Detail</vt:lpstr>
      <vt:lpstr>Even More Detail – Request Flow</vt:lpstr>
      <vt:lpstr>Demo – Hello MVC World</vt:lpstr>
      <vt:lpstr>How it works</vt:lpstr>
      <vt:lpstr>Basic Controller Handling</vt:lpstr>
      <vt:lpstr>Basic Views</vt:lpstr>
      <vt:lpstr>URL Routing – Pretty URIs</vt:lpstr>
      <vt:lpstr>Demo – Routing </vt:lpstr>
      <vt:lpstr>How To TEST IT</vt:lpstr>
      <vt:lpstr>Interfaces and TDD</vt:lpstr>
      <vt:lpstr>Testing Controller Actions</vt:lpstr>
      <vt:lpstr>Controller Factory</vt:lpstr>
      <vt:lpstr>View Factory</vt:lpstr>
      <vt:lpstr>Demo – TDD </vt:lpstr>
      <vt:lpstr>Demo – Dynamic Data                  Controls</vt:lpstr>
      <vt:lpstr>Demo – ImageGen </vt:lpstr>
      <vt:lpstr>Demo – Ruby View Engine &amp; Python Controller  </vt:lpstr>
      <vt:lpstr>Demo – XML-RPC</vt:lpstr>
      <vt:lpstr>Conclusion</vt:lpstr>
      <vt:lpstr>Your Feedback is Important</vt:lpstr>
    </vt:vector>
  </TitlesOfParts>
  <Company>Tech Conferences,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2006 Connections Conference Template</dc:title>
  <dc:creator>Erik Ruthruff</dc:creator>
  <cp:lastModifiedBy>Scott Hanselman</cp:lastModifiedBy>
  <cp:revision>85</cp:revision>
  <dcterms:created xsi:type="dcterms:W3CDTF">2003-02-03T22:16:31Z</dcterms:created>
  <dcterms:modified xsi:type="dcterms:W3CDTF">2007-11-06T18:12:57Z</dcterms:modified>
</cp:coreProperties>
</file>